
<file path=[Content_Types].xml><?xml version="1.0" encoding="utf-8"?>
<Types xmlns="http://schemas.openxmlformats.org/package/2006/content-types">
  <Default Extension="png" ContentType="image/png"/>
  <Default Extension="tmp"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6"/>
  </p:notesMasterIdLst>
  <p:handoutMasterIdLst>
    <p:handoutMasterId r:id="rId17"/>
  </p:handoutMasterIdLst>
  <p:sldIdLst>
    <p:sldId id="256" r:id="rId5"/>
    <p:sldId id="403" r:id="rId6"/>
    <p:sldId id="670" r:id="rId7"/>
    <p:sldId id="415" r:id="rId8"/>
    <p:sldId id="668" r:id="rId9"/>
    <p:sldId id="678" r:id="rId10"/>
    <p:sldId id="677" r:id="rId11"/>
    <p:sldId id="674" r:id="rId12"/>
    <p:sldId id="675" r:id="rId13"/>
    <p:sldId id="418" r:id="rId14"/>
    <p:sldId id="679" r:id="rId15"/>
  </p:sldIdLst>
  <p:sldSz cx="12192000" cy="6858000"/>
  <p:notesSz cx="6950075" cy="9236075"/>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8BA78F-F174-4C46-92DF-D232C210A565}">
          <p14:sldIdLst>
            <p14:sldId id="256"/>
            <p14:sldId id="403"/>
            <p14:sldId id="670"/>
            <p14:sldId id="415"/>
            <p14:sldId id="668"/>
            <p14:sldId id="678"/>
            <p14:sldId id="677"/>
            <p14:sldId id="674"/>
            <p14:sldId id="675"/>
            <p14:sldId id="418"/>
            <p14:sldId id="6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884">
          <p15:clr>
            <a:srgbClr val="A4A3A4"/>
          </p15:clr>
        </p15:guide>
        <p15:guide id="4" orient="horz" pos="1162">
          <p15:clr>
            <a:srgbClr val="A4A3A4"/>
          </p15:clr>
        </p15:guide>
        <p15:guide id="5" orient="horz" pos="3067">
          <p15:clr>
            <a:srgbClr val="A4A3A4"/>
          </p15:clr>
        </p15:guide>
        <p15:guide id="6" orient="horz" pos="1842">
          <p15:clr>
            <a:srgbClr val="A4A3A4"/>
          </p15:clr>
        </p15:guide>
        <p15:guide id="7" pos="347">
          <p15:clr>
            <a:srgbClr val="A4A3A4"/>
          </p15:clr>
        </p15:guide>
        <p15:guide id="8" pos="7333">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8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Blasche" initials="AB" lastIdx="4" clrIdx="0">
    <p:extLst>
      <p:ext uri="{19B8F6BF-5375-455C-9EA6-DF929625EA0E}">
        <p15:presenceInfo xmlns:p15="http://schemas.microsoft.com/office/powerpoint/2012/main" userId="Alex Blasche" providerId="None"/>
      </p:ext>
    </p:extLst>
  </p:cmAuthor>
  <p:cmAuthor id="2" name="Virpi Raski" initials="VR" lastIdx="3" clrIdx="1"/>
  <p:cmAuthor id="3" name="Katica Borcic" initials="KB" lastIdx="3" clrIdx="2">
    <p:extLst>
      <p:ext uri="{19B8F6BF-5375-455C-9EA6-DF929625EA0E}">
        <p15:presenceInfo xmlns:p15="http://schemas.microsoft.com/office/powerpoint/2012/main" userId="S-1-5-21-3675301927-1022591649-2003862957-24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442"/>
    <a:srgbClr val="091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09" autoAdjust="0"/>
    <p:restoredTop sz="80495" autoAdjust="0"/>
  </p:normalViewPr>
  <p:slideViewPr>
    <p:cSldViewPr showGuides="1">
      <p:cViewPr varScale="1">
        <p:scale>
          <a:sx n="85" d="100"/>
          <a:sy n="85" d="100"/>
        </p:scale>
        <p:origin x="96" y="1254"/>
      </p:cViewPr>
      <p:guideLst>
        <p:guide orient="horz" pos="2160"/>
        <p:guide pos="3840"/>
        <p:guide orient="horz" pos="3884"/>
        <p:guide orient="horz" pos="1162"/>
        <p:guide orient="horz" pos="3067"/>
        <p:guide orient="horz" pos="1842"/>
        <p:guide pos="347"/>
        <p:guide pos="7333"/>
      </p:guideLst>
    </p:cSldViewPr>
  </p:slideViewPr>
  <p:notesTextViewPr>
    <p:cViewPr>
      <p:scale>
        <a:sx n="1" d="1"/>
        <a:sy n="1" d="1"/>
      </p:scale>
      <p:origin x="0" y="0"/>
    </p:cViewPr>
  </p:notesTextViewPr>
  <p:sorterViewPr>
    <p:cViewPr>
      <p:scale>
        <a:sx n="100" d="100"/>
        <a:sy n="100" d="100"/>
      </p:scale>
      <p:origin x="0" y="2508"/>
    </p:cViewPr>
  </p:sorterViewPr>
  <p:notesViewPr>
    <p:cSldViewPr showGuides="1">
      <p:cViewPr varScale="1">
        <p:scale>
          <a:sx n="100" d="100"/>
          <a:sy n="100" d="100"/>
        </p:scale>
        <p:origin x="3376" y="184"/>
      </p:cViewPr>
      <p:guideLst>
        <p:guide orient="horz" pos="2909"/>
        <p:guide pos="218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0787873852893518"/>
          <c:y val="3.1684125421822273E-3"/>
          <c:w val="0.8333467416883128"/>
          <c:h val="0.87260404949381332"/>
        </c:manualLayout>
      </c:layout>
      <c:barChart>
        <c:barDir val="bar"/>
        <c:grouping val="clustered"/>
        <c:varyColors val="1"/>
        <c:ser>
          <c:idx val="0"/>
          <c:order val="0"/>
          <c:spPr>
            <a:solidFill>
              <a:srgbClr val="7030A0"/>
            </a:solidFill>
            <a:effectLst/>
          </c:spPr>
          <c:invertIfNegative val="0"/>
          <c:dPt>
            <c:idx val="0"/>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1-45C2-C548-B820-C38365D2CE6B}"/>
              </c:ext>
            </c:extLst>
          </c:dPt>
          <c:dPt>
            <c:idx val="1"/>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3-45C2-C548-B820-C38365D2CE6B}"/>
              </c:ext>
            </c:extLst>
          </c:dPt>
          <c:dPt>
            <c:idx val="2"/>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5-45C2-C548-B820-C38365D2CE6B}"/>
              </c:ext>
            </c:extLst>
          </c:dPt>
          <c:dPt>
            <c:idx val="3"/>
            <c:invertIfNegative val="0"/>
            <c:bubble3D val="0"/>
            <c:spPr>
              <a:solidFill>
                <a:srgbClr val="FFE442"/>
              </a:solidFill>
              <a:ln>
                <a:noFill/>
              </a:ln>
              <a:effectLst/>
            </c:spPr>
            <c:extLst xmlns:c16r2="http://schemas.microsoft.com/office/drawing/2015/06/chart">
              <c:ext xmlns:c16="http://schemas.microsoft.com/office/drawing/2014/chart" uri="{C3380CC4-5D6E-409C-BE32-E72D297353CC}">
                <c16:uniqueId val="{00000007-45C2-C548-B820-C38365D2CE6B}"/>
              </c:ext>
            </c:extLst>
          </c:dPt>
          <c:dPt>
            <c:idx val="4"/>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9-45C2-C548-B820-C38365D2CE6B}"/>
              </c:ext>
            </c:extLst>
          </c:dPt>
          <c:dPt>
            <c:idx val="5"/>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B-45C2-C548-B820-C38365D2CE6B}"/>
              </c:ext>
            </c:extLst>
          </c:dPt>
          <c:dPt>
            <c:idx val="6"/>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D-45C2-C548-B820-C38365D2CE6B}"/>
              </c:ext>
            </c:extLst>
          </c:dPt>
          <c:dPt>
            <c:idx val="7"/>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F-45C2-C548-B820-C38365D2CE6B}"/>
              </c:ext>
            </c:extLst>
          </c:dPt>
          <c:dPt>
            <c:idx val="8"/>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1-45C2-C548-B820-C38365D2CE6B}"/>
              </c:ext>
            </c:extLst>
          </c:dPt>
          <c:dPt>
            <c:idx val="9"/>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3-45C2-C548-B820-C38365D2CE6B}"/>
              </c:ext>
            </c:extLst>
          </c:dPt>
          <c:dPt>
            <c:idx val="10"/>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5-45C2-C548-B820-C38365D2CE6B}"/>
              </c:ext>
            </c:extLst>
          </c:dPt>
          <c:dPt>
            <c:idx val="11"/>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7-45C2-C548-B820-C38365D2CE6B}"/>
              </c:ext>
            </c:extLst>
          </c:dPt>
          <c:dPt>
            <c:idx val="12"/>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9-45C2-C548-B820-C38365D2CE6B}"/>
              </c:ext>
            </c:extLst>
          </c:dPt>
          <c:dPt>
            <c:idx val="13"/>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B-45C2-C548-B820-C38365D2CE6B}"/>
              </c:ext>
            </c:extLst>
          </c:dPt>
          <c:dPt>
            <c:idx val="14"/>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D-45C2-C548-B820-C38365D2CE6B}"/>
              </c:ext>
            </c:extLst>
          </c:dPt>
          <c:dPt>
            <c:idx val="15"/>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F-45C2-C548-B820-C38365D2CE6B}"/>
              </c:ext>
            </c:extLst>
          </c:dPt>
          <c:dPt>
            <c:idx val="16"/>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21-45C2-C548-B820-C38365D2CE6B}"/>
              </c:ext>
            </c:extLst>
          </c:dPt>
          <c:dPt>
            <c:idx val="17"/>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23-45C2-C548-B820-C38365D2CE6B}"/>
              </c:ext>
            </c:extLst>
          </c:dPt>
          <c:dPt>
            <c:idx val="18"/>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25-45C2-C548-B820-C38365D2CE6B}"/>
              </c:ext>
            </c:extLst>
          </c:dPt>
          <c:dPt>
            <c:idx val="19"/>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27-45C2-C548-B820-C38365D2CE6B}"/>
              </c:ext>
            </c:extLst>
          </c:dPt>
          <c:dLbls>
            <c:spPr>
              <a:noFill/>
              <a:ln>
                <a:noFill/>
              </a:ln>
              <a:effectLst/>
            </c:spPr>
            <c:txPr>
              <a:bodyPr rot="0" spcFirstLastPara="1" vertOverflow="ellipsis" horzOverflow="clip" vert="horz" wrap="square" lIns="39600" tIns="19050" rIns="39600" bIns="19050" anchor="ctr" anchorCtr="0">
                <a:spAutoFit/>
              </a:bodyPr>
              <a:lstStyle/>
              <a:p>
                <a:pPr algn="r">
                  <a:defRPr sz="700" b="0" i="0" u="none" strike="noStrike" kern="1200" baseline="0">
                    <a:solidFill>
                      <a:schemeClr val="tx1"/>
                    </a:solidFill>
                    <a:effectLst/>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pPr xmlns:c15="http://schemas.microsoft.com/office/drawing/2012/chart">
                  <a:prstGeom prst="rect">
                    <a:avLst/>
                  </a:prstGeom>
                  <a:noFill/>
                  <a:ln>
                    <a:noFill/>
                  </a:ln>
                </c15:spPr>
                <c15:layout/>
                <c15:showLeaderLines val="0"/>
              </c:ext>
            </c:extLst>
          </c:dLbls>
          <c:cat>
            <c:strRef>
              <c:f>Sheet1!$A$5:$A$24</c:f>
              <c:strCache>
                <c:ptCount val="20"/>
                <c:pt idx="0">
                  <c:v>Java</c:v>
                </c:pt>
                <c:pt idx="1">
                  <c:v>JavaScript</c:v>
                </c:pt>
                <c:pt idx="2">
                  <c:v>C#</c:v>
                </c:pt>
                <c:pt idx="3">
                  <c:v>Python</c:v>
                </c:pt>
                <c:pt idx="4">
                  <c:v>C++</c:v>
                </c:pt>
                <c:pt idx="5">
                  <c:v>C</c:v>
                </c:pt>
                <c:pt idx="6">
                  <c:v>PHP</c:v>
                </c:pt>
                <c:pt idx="7">
                  <c:v>Ruby</c:v>
                </c:pt>
                <c:pt idx="8">
                  <c:v>Go</c:v>
                </c:pt>
                <c:pt idx="9">
                  <c:v>Perl</c:v>
                </c:pt>
                <c:pt idx="10">
                  <c:v>PL/SQL</c:v>
                </c:pt>
                <c:pt idx="11">
                  <c:v>Scala</c:v>
                </c:pt>
                <c:pt idx="12">
                  <c:v>Objective-C</c:v>
                </c:pt>
                <c:pt idx="13">
                  <c:v>Apex</c:v>
                </c:pt>
                <c:pt idx="14">
                  <c:v>Ruby</c:v>
                </c:pt>
                <c:pt idx="15">
                  <c:v>Swift</c:v>
                </c:pt>
                <c:pt idx="16">
                  <c:v>SAS</c:v>
                </c:pt>
                <c:pt idx="17">
                  <c:v>MATLAB</c:v>
                </c:pt>
                <c:pt idx="18">
                  <c:v>Crystal</c:v>
                </c:pt>
                <c:pt idx="19">
                  <c:v>Scratch</c:v>
                </c:pt>
              </c:strCache>
            </c:strRef>
          </c:cat>
          <c:val>
            <c:numRef>
              <c:f>Sheet1!$B$5:$B$24</c:f>
              <c:numCache>
                <c:formatCode>#,##0</c:formatCode>
                <c:ptCount val="20"/>
                <c:pt idx="0">
                  <c:v>26269</c:v>
                </c:pt>
                <c:pt idx="1">
                  <c:v>24248</c:v>
                </c:pt>
                <c:pt idx="2">
                  <c:v>13523</c:v>
                </c:pt>
                <c:pt idx="3">
                  <c:v>11757</c:v>
                </c:pt>
                <c:pt idx="4">
                  <c:v>8584</c:v>
                </c:pt>
                <c:pt idx="5">
                  <c:v>8111</c:v>
                </c:pt>
                <c:pt idx="6">
                  <c:v>4971</c:v>
                </c:pt>
                <c:pt idx="7">
                  <c:v>4417</c:v>
                </c:pt>
                <c:pt idx="8">
                  <c:v>4038</c:v>
                </c:pt>
                <c:pt idx="9">
                  <c:v>3243</c:v>
                </c:pt>
                <c:pt idx="10">
                  <c:v>2962</c:v>
                </c:pt>
                <c:pt idx="11">
                  <c:v>1827</c:v>
                </c:pt>
                <c:pt idx="12">
                  <c:v>1730</c:v>
                </c:pt>
                <c:pt idx="13">
                  <c:v>1609</c:v>
                </c:pt>
                <c:pt idx="14">
                  <c:v>1599</c:v>
                </c:pt>
                <c:pt idx="15">
                  <c:v>1510</c:v>
                </c:pt>
                <c:pt idx="16">
                  <c:v>975</c:v>
                </c:pt>
                <c:pt idx="17">
                  <c:v>789</c:v>
                </c:pt>
                <c:pt idx="18">
                  <c:v>789</c:v>
                </c:pt>
                <c:pt idx="19">
                  <c:v>700</c:v>
                </c:pt>
              </c:numCache>
            </c:numRef>
          </c:val>
          <c:extLst xmlns:c16r2="http://schemas.microsoft.com/office/drawing/2015/06/chart">
            <c:ext xmlns:c16="http://schemas.microsoft.com/office/drawing/2014/chart" uri="{C3380CC4-5D6E-409C-BE32-E72D297353CC}">
              <c16:uniqueId val="{00000028-45C2-C548-B820-C38365D2CE6B}"/>
            </c:ext>
          </c:extLst>
        </c:ser>
        <c:dLbls>
          <c:showLegendKey val="0"/>
          <c:showVal val="1"/>
          <c:showCatName val="0"/>
          <c:showSerName val="0"/>
          <c:showPercent val="0"/>
          <c:showBubbleSize val="0"/>
        </c:dLbls>
        <c:gapWidth val="35"/>
        <c:overlap val="-100"/>
        <c:axId val="187037992"/>
        <c:axId val="187038384"/>
      </c:barChart>
      <c:catAx>
        <c:axId val="18703799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effectLst/>
                <a:latin typeface="Titillium Web" pitchFamily="2" charset="77"/>
                <a:ea typeface="+mn-ea"/>
                <a:cs typeface="+mn-cs"/>
              </a:defRPr>
            </a:pPr>
            <a:endParaRPr lang="en-US"/>
          </a:p>
        </c:txPr>
        <c:crossAx val="187038384"/>
        <c:crosses val="autoZero"/>
        <c:auto val="1"/>
        <c:lblAlgn val="ctr"/>
        <c:lblOffset val="100"/>
        <c:noMultiLvlLbl val="0"/>
      </c:catAx>
      <c:valAx>
        <c:axId val="187038384"/>
        <c:scaling>
          <c:orientation val="minMax"/>
        </c:scaling>
        <c:delete val="1"/>
        <c:axPos val="t"/>
        <c:numFmt formatCode="#,##0" sourceLinked="1"/>
        <c:majorTickMark val="none"/>
        <c:minorTickMark val="none"/>
        <c:tickLblPos val="nextTo"/>
        <c:crossAx val="187037992"/>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0787873852893518"/>
          <c:y val="3.1684125421822273E-3"/>
          <c:w val="0.8333467416883128"/>
          <c:h val="0.87260404949381332"/>
        </c:manualLayout>
      </c:layout>
      <c:barChart>
        <c:barDir val="bar"/>
        <c:grouping val="clustered"/>
        <c:varyColors val="1"/>
        <c:ser>
          <c:idx val="0"/>
          <c:order val="0"/>
          <c:spPr>
            <a:solidFill>
              <a:schemeClr val="accent1"/>
            </a:solidFill>
            <a:effectLst/>
          </c:spPr>
          <c:invertIfNegative val="0"/>
          <c:dPt>
            <c:idx val="0"/>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1-146D-C04F-9703-69E66529AB8A}"/>
              </c:ext>
            </c:extLst>
          </c:dPt>
          <c:dPt>
            <c:idx val="1"/>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3-146D-C04F-9703-69E66529AB8A}"/>
              </c:ext>
            </c:extLst>
          </c:dPt>
          <c:dPt>
            <c:idx val="2"/>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5-146D-C04F-9703-69E66529AB8A}"/>
              </c:ext>
            </c:extLst>
          </c:dPt>
          <c:dPt>
            <c:idx val="3"/>
            <c:invertIfNegative val="0"/>
            <c:bubble3D val="0"/>
            <c:spPr>
              <a:solidFill>
                <a:srgbClr val="FFE442"/>
              </a:solidFill>
              <a:ln>
                <a:noFill/>
              </a:ln>
              <a:effectLst/>
            </c:spPr>
            <c:extLst xmlns:c16r2="http://schemas.microsoft.com/office/drawing/2015/06/chart">
              <c:ext xmlns:c16="http://schemas.microsoft.com/office/drawing/2014/chart" uri="{C3380CC4-5D6E-409C-BE32-E72D297353CC}">
                <c16:uniqueId val="{00000007-146D-C04F-9703-69E66529AB8A}"/>
              </c:ext>
            </c:extLst>
          </c:dPt>
          <c:dPt>
            <c:idx val="4"/>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9-146D-C04F-9703-69E66529AB8A}"/>
              </c:ext>
            </c:extLst>
          </c:dPt>
          <c:dPt>
            <c:idx val="5"/>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B-146D-C04F-9703-69E66529AB8A}"/>
              </c:ext>
            </c:extLst>
          </c:dPt>
          <c:dPt>
            <c:idx val="6"/>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D-146D-C04F-9703-69E66529AB8A}"/>
              </c:ext>
            </c:extLst>
          </c:dPt>
          <c:dPt>
            <c:idx val="7"/>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F-146D-C04F-9703-69E66529AB8A}"/>
              </c:ext>
            </c:extLst>
          </c:dPt>
          <c:dPt>
            <c:idx val="8"/>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1-146D-C04F-9703-69E66529AB8A}"/>
              </c:ext>
            </c:extLst>
          </c:dPt>
          <c:dPt>
            <c:idx val="9"/>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3-146D-C04F-9703-69E66529AB8A}"/>
              </c:ext>
            </c:extLst>
          </c:dPt>
          <c:dPt>
            <c:idx val="10"/>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5-146D-C04F-9703-69E66529AB8A}"/>
              </c:ext>
            </c:extLst>
          </c:dPt>
          <c:dPt>
            <c:idx val="11"/>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7-146D-C04F-9703-69E66529AB8A}"/>
              </c:ext>
            </c:extLst>
          </c:dPt>
          <c:dPt>
            <c:idx val="12"/>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9-146D-C04F-9703-69E66529AB8A}"/>
              </c:ext>
            </c:extLst>
          </c:dPt>
          <c:dPt>
            <c:idx val="13"/>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B-146D-C04F-9703-69E66529AB8A}"/>
              </c:ext>
            </c:extLst>
          </c:dPt>
          <c:dPt>
            <c:idx val="14"/>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D-146D-C04F-9703-69E66529AB8A}"/>
              </c:ext>
            </c:extLst>
          </c:dPt>
          <c:dPt>
            <c:idx val="15"/>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F-146D-C04F-9703-69E66529AB8A}"/>
              </c:ext>
            </c:extLst>
          </c:dPt>
          <c:dPt>
            <c:idx val="16"/>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21-146D-C04F-9703-69E66529AB8A}"/>
              </c:ext>
            </c:extLst>
          </c:dPt>
          <c:dPt>
            <c:idx val="17"/>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23-146D-C04F-9703-69E66529AB8A}"/>
              </c:ext>
            </c:extLst>
          </c:dPt>
          <c:dPt>
            <c:idx val="18"/>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25-146D-C04F-9703-69E66529AB8A}"/>
              </c:ext>
            </c:extLst>
          </c:dPt>
          <c:dPt>
            <c:idx val="19"/>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27-146D-C04F-9703-69E66529AB8A}"/>
              </c:ext>
            </c:extLst>
          </c:dPt>
          <c:dLbls>
            <c:spPr>
              <a:noFill/>
              <a:ln>
                <a:noFill/>
              </a:ln>
              <a:effectLst/>
            </c:spPr>
            <c:txPr>
              <a:bodyPr rot="0" spcFirstLastPara="1" vertOverflow="clip" horzOverflow="clip" vert="horz" wrap="square" lIns="39600" tIns="19050" rIns="39600" bIns="19050" anchor="ctr" anchorCtr="1">
                <a:spAutoFit/>
              </a:bodyPr>
              <a:lstStyle/>
              <a:p>
                <a:pPr algn="r">
                  <a:defRPr sz="700" b="0" i="0" u="none" strike="noStrike" kern="1200" baseline="0">
                    <a:solidFill>
                      <a:schemeClr val="tx1"/>
                    </a:solidFill>
                    <a:effectLst/>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pPr xmlns:c15="http://schemas.microsoft.com/office/drawing/2012/chart">
                  <a:prstGeom prst="rect">
                    <a:avLst/>
                  </a:prstGeom>
                  <a:noFill/>
                  <a:ln>
                    <a:noFill/>
                  </a:ln>
                </c15:spPr>
                <c15:layout/>
                <c15:showLeaderLines val="0"/>
              </c:ext>
            </c:extLst>
          </c:dLbls>
          <c:cat>
            <c:strRef>
              <c:f>Sheet1!$E$5:$E$24</c:f>
              <c:strCache>
                <c:ptCount val="20"/>
                <c:pt idx="0">
                  <c:v>Java</c:v>
                </c:pt>
                <c:pt idx="1">
                  <c:v>C</c:v>
                </c:pt>
                <c:pt idx="2">
                  <c:v>C++</c:v>
                </c:pt>
                <c:pt idx="3">
                  <c:v>Python</c:v>
                </c:pt>
                <c:pt idx="4">
                  <c:v>C#</c:v>
                </c:pt>
                <c:pt idx="5">
                  <c:v>Visuabl Basic .NET</c:v>
                </c:pt>
                <c:pt idx="6">
                  <c:v>PHP</c:v>
                </c:pt>
                <c:pt idx="7">
                  <c:v>JavaScript</c:v>
                </c:pt>
                <c:pt idx="8">
                  <c:v>SQL</c:v>
                </c:pt>
                <c:pt idx="9">
                  <c:v>R</c:v>
                </c:pt>
                <c:pt idx="10">
                  <c:v>Ruby</c:v>
                </c:pt>
                <c:pt idx="11">
                  <c:v>Objective-C</c:v>
                </c:pt>
                <c:pt idx="12">
                  <c:v>Visual Basic</c:v>
                </c:pt>
                <c:pt idx="13">
                  <c:v>Perl</c:v>
                </c:pt>
                <c:pt idx="14">
                  <c:v>Swift</c:v>
                </c:pt>
                <c:pt idx="15">
                  <c:v>Assembly Language</c:v>
                </c:pt>
                <c:pt idx="16">
                  <c:v>MATLAB</c:v>
                </c:pt>
                <c:pt idx="17">
                  <c:v>Go</c:v>
                </c:pt>
                <c:pt idx="18">
                  <c:v>Delphi/Object Pascal</c:v>
                </c:pt>
                <c:pt idx="19">
                  <c:v>PL/SQL</c:v>
                </c:pt>
              </c:strCache>
            </c:strRef>
          </c:cat>
          <c:val>
            <c:numRef>
              <c:f>Sheet1!$F$5:$F$24</c:f>
              <c:numCache>
                <c:formatCode>0.000\ %</c:formatCode>
                <c:ptCount val="20"/>
                <c:pt idx="0">
                  <c:v>0.15368000000000001</c:v>
                </c:pt>
                <c:pt idx="1">
                  <c:v>0.14935999999999999</c:v>
                </c:pt>
                <c:pt idx="2">
                  <c:v>8.337E-2</c:v>
                </c:pt>
                <c:pt idx="3">
                  <c:v>5.7610000000000001E-2</c:v>
                </c:pt>
                <c:pt idx="4">
                  <c:v>4.3139999999999998E-2</c:v>
                </c:pt>
                <c:pt idx="5">
                  <c:v>3.7620000000000001E-2</c:v>
                </c:pt>
                <c:pt idx="6">
                  <c:v>2.8809999999999999E-2</c:v>
                </c:pt>
                <c:pt idx="7">
                  <c:v>2.495E-2</c:v>
                </c:pt>
                <c:pt idx="8">
                  <c:v>2.3390000000000001E-2</c:v>
                </c:pt>
                <c:pt idx="9">
                  <c:v>1.452E-2</c:v>
                </c:pt>
                <c:pt idx="10">
                  <c:v>1.2529999999999999E-2</c:v>
                </c:pt>
                <c:pt idx="11">
                  <c:v>1.1809999999999999E-2</c:v>
                </c:pt>
                <c:pt idx="12">
                  <c:v>1.154E-2</c:v>
                </c:pt>
                <c:pt idx="13">
                  <c:v>1.1469999999999999E-2</c:v>
                </c:pt>
                <c:pt idx="14">
                  <c:v>1.145E-2</c:v>
                </c:pt>
                <c:pt idx="15">
                  <c:v>9.1500000000000001E-3</c:v>
                </c:pt>
                <c:pt idx="16">
                  <c:v>8.94E-3</c:v>
                </c:pt>
                <c:pt idx="17">
                  <c:v>8.7899999999999992E-3</c:v>
                </c:pt>
                <c:pt idx="18">
                  <c:v>8.7500000000000008E-3</c:v>
                </c:pt>
                <c:pt idx="19">
                  <c:v>8.4799999999999997E-3</c:v>
                </c:pt>
              </c:numCache>
            </c:numRef>
          </c:val>
          <c:extLst xmlns:c16r2="http://schemas.microsoft.com/office/drawing/2015/06/chart">
            <c:ext xmlns:c16="http://schemas.microsoft.com/office/drawing/2014/chart" uri="{C3380CC4-5D6E-409C-BE32-E72D297353CC}">
              <c16:uniqueId val="{00000028-146D-C04F-9703-69E66529AB8A}"/>
            </c:ext>
          </c:extLst>
        </c:ser>
        <c:dLbls>
          <c:showLegendKey val="0"/>
          <c:showVal val="1"/>
          <c:showCatName val="0"/>
          <c:showSerName val="0"/>
          <c:showPercent val="0"/>
          <c:showBubbleSize val="0"/>
        </c:dLbls>
        <c:gapWidth val="35"/>
        <c:overlap val="-100"/>
        <c:axId val="187039168"/>
        <c:axId val="187039560"/>
      </c:barChart>
      <c:catAx>
        <c:axId val="18703916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effectLst/>
                <a:latin typeface="Titillium Web" pitchFamily="2" charset="77"/>
                <a:ea typeface="+mn-ea"/>
                <a:cs typeface="+mn-cs"/>
              </a:defRPr>
            </a:pPr>
            <a:endParaRPr lang="en-US"/>
          </a:p>
        </c:txPr>
        <c:crossAx val="187039560"/>
        <c:crosses val="autoZero"/>
        <c:auto val="1"/>
        <c:lblAlgn val="ctr"/>
        <c:lblOffset val="100"/>
        <c:noMultiLvlLbl val="0"/>
      </c:catAx>
      <c:valAx>
        <c:axId val="187039560"/>
        <c:scaling>
          <c:orientation val="minMax"/>
        </c:scaling>
        <c:delete val="1"/>
        <c:axPos val="t"/>
        <c:numFmt formatCode="0.000\ %" sourceLinked="1"/>
        <c:majorTickMark val="none"/>
        <c:minorTickMark val="none"/>
        <c:tickLblPos val="nextTo"/>
        <c:crossAx val="187039168"/>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18-06-22T14:29:14.741" idx="3">
    <p:pos x="10" y="10"/>
    <p:text>This is not Python code + Qt Creator doesn't still play well with the Qt for Python story, so maybe use other image?</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2457" cy="462321"/>
          </a:xfrm>
          <a:prstGeom prst="rect">
            <a:avLst/>
          </a:prstGeom>
        </p:spPr>
        <p:txBody>
          <a:bodyPr vert="horz" lIns="91440" tIns="45720" rIns="91440" bIns="45720" rtlCol="0"/>
          <a:lstStyle>
            <a:lvl1pPr algn="l">
              <a:defRPr sz="1200"/>
            </a:lvl1pPr>
          </a:lstStyle>
          <a:p>
            <a:endParaRPr lang="en-GB" sz="800">
              <a:solidFill>
                <a:schemeClr val="accent2"/>
              </a:solidFill>
            </a:endParaRPr>
          </a:p>
        </p:txBody>
      </p:sp>
      <p:sp>
        <p:nvSpPr>
          <p:cNvPr id="3" name="Date Placeholder 2"/>
          <p:cNvSpPr>
            <a:spLocks noGrp="1"/>
          </p:cNvSpPr>
          <p:nvPr>
            <p:ph type="dt" sz="quarter" idx="1"/>
          </p:nvPr>
        </p:nvSpPr>
        <p:spPr>
          <a:xfrm>
            <a:off x="3935996" y="0"/>
            <a:ext cx="3012457" cy="462321"/>
          </a:xfrm>
          <a:prstGeom prst="rect">
            <a:avLst/>
          </a:prstGeom>
        </p:spPr>
        <p:txBody>
          <a:bodyPr vert="horz" lIns="91440" tIns="45720" rIns="91440" bIns="45720" rtlCol="0"/>
          <a:lstStyle>
            <a:lvl1pPr algn="r">
              <a:defRPr sz="1200"/>
            </a:lvl1pPr>
          </a:lstStyle>
          <a:p>
            <a:fld id="{5A2E260A-B6D0-49E6-806B-E0CC43CEE356}" type="datetimeFigureOut">
              <a:rPr lang="en-GB" sz="800" smtClean="0">
                <a:solidFill>
                  <a:schemeClr val="accent2"/>
                </a:solidFill>
              </a:rPr>
              <a:t>06/08/2019</a:t>
            </a:fld>
            <a:endParaRPr lang="en-GB" sz="800">
              <a:solidFill>
                <a:schemeClr val="accent2"/>
              </a:solidFill>
            </a:endParaRPr>
          </a:p>
        </p:txBody>
      </p:sp>
      <p:sp>
        <p:nvSpPr>
          <p:cNvPr id="4" name="Footer Placeholder 3"/>
          <p:cNvSpPr>
            <a:spLocks noGrp="1"/>
          </p:cNvSpPr>
          <p:nvPr>
            <p:ph type="ftr" sz="quarter" idx="2"/>
          </p:nvPr>
        </p:nvSpPr>
        <p:spPr>
          <a:xfrm>
            <a:off x="0" y="8772278"/>
            <a:ext cx="3012457" cy="462320"/>
          </a:xfrm>
          <a:prstGeom prst="rect">
            <a:avLst/>
          </a:prstGeom>
        </p:spPr>
        <p:txBody>
          <a:bodyPr vert="horz" lIns="91440" tIns="45720" rIns="91440" bIns="45720" rtlCol="0" anchor="b"/>
          <a:lstStyle>
            <a:lvl1pPr algn="l">
              <a:defRPr sz="1200"/>
            </a:lvl1pPr>
          </a:lstStyle>
          <a:p>
            <a:endParaRPr lang="en-GB" sz="800">
              <a:solidFill>
                <a:schemeClr val="accent2"/>
              </a:solidFill>
            </a:endParaRPr>
          </a:p>
        </p:txBody>
      </p:sp>
      <p:sp>
        <p:nvSpPr>
          <p:cNvPr id="5" name="Slide Number Placeholder 4"/>
          <p:cNvSpPr>
            <a:spLocks noGrp="1"/>
          </p:cNvSpPr>
          <p:nvPr>
            <p:ph type="sldNum" sz="quarter" idx="3"/>
          </p:nvPr>
        </p:nvSpPr>
        <p:spPr>
          <a:xfrm>
            <a:off x="3935996" y="8772278"/>
            <a:ext cx="3012457" cy="462320"/>
          </a:xfrm>
          <a:prstGeom prst="rect">
            <a:avLst/>
          </a:prstGeom>
        </p:spPr>
        <p:txBody>
          <a:bodyPr vert="horz" lIns="91440" tIns="45720" rIns="91440" bIns="45720" rtlCol="0" anchor="b"/>
          <a:lstStyle>
            <a:lvl1pPr algn="r">
              <a:defRPr sz="1200"/>
            </a:lvl1pPr>
          </a:lstStyle>
          <a:p>
            <a:fld id="{972171EF-D8DF-401C-A1A4-6311CE19AD51}" type="slidenum">
              <a:rPr lang="en-GB" sz="800" smtClean="0">
                <a:solidFill>
                  <a:schemeClr val="accent2"/>
                </a:solidFill>
              </a:rPr>
              <a:t>‹#›</a:t>
            </a:fld>
            <a:endParaRPr lang="en-GB" sz="800">
              <a:solidFill>
                <a:schemeClr val="accent2"/>
              </a:solidFill>
            </a:endParaRPr>
          </a:p>
        </p:txBody>
      </p:sp>
    </p:spTree>
    <p:extLst>
      <p:ext uri="{BB962C8B-B14F-4D97-AF65-F5344CB8AC3E}">
        <p14:creationId xmlns:p14="http://schemas.microsoft.com/office/powerpoint/2010/main" val="41869876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2457" cy="462321"/>
          </a:xfrm>
          <a:prstGeom prst="rect">
            <a:avLst/>
          </a:prstGeom>
        </p:spPr>
        <p:txBody>
          <a:bodyPr vert="horz" lIns="91440" tIns="45720" rIns="91440" bIns="45720" rtlCol="0"/>
          <a:lstStyle>
            <a:lvl1pPr algn="l">
              <a:defRPr sz="800">
                <a:solidFill>
                  <a:schemeClr val="accent2"/>
                </a:solidFill>
              </a:defRPr>
            </a:lvl1pPr>
          </a:lstStyle>
          <a:p>
            <a:endParaRPr lang="en-GB"/>
          </a:p>
        </p:txBody>
      </p:sp>
      <p:sp>
        <p:nvSpPr>
          <p:cNvPr id="3" name="Date Placeholder 2"/>
          <p:cNvSpPr>
            <a:spLocks noGrp="1"/>
          </p:cNvSpPr>
          <p:nvPr>
            <p:ph type="dt" idx="1"/>
          </p:nvPr>
        </p:nvSpPr>
        <p:spPr>
          <a:xfrm>
            <a:off x="3935996" y="0"/>
            <a:ext cx="3012457" cy="462321"/>
          </a:xfrm>
          <a:prstGeom prst="rect">
            <a:avLst/>
          </a:prstGeom>
        </p:spPr>
        <p:txBody>
          <a:bodyPr vert="horz" lIns="91440" tIns="45720" rIns="91440" bIns="45720" rtlCol="0"/>
          <a:lstStyle>
            <a:lvl1pPr algn="r">
              <a:defRPr sz="800">
                <a:solidFill>
                  <a:schemeClr val="accent2"/>
                </a:solidFill>
              </a:defRPr>
            </a:lvl1pPr>
          </a:lstStyle>
          <a:p>
            <a:fld id="{8F2B8A8A-A21E-41B1-B6A8-00B8C329DF1C}" type="datetimeFigureOut">
              <a:rPr lang="en-GB" smtClean="0"/>
              <a:pPr/>
              <a:t>06/08/2019</a:t>
            </a:fld>
            <a:endParaRPr lang="en-GB"/>
          </a:p>
        </p:txBody>
      </p:sp>
      <p:sp>
        <p:nvSpPr>
          <p:cNvPr id="4" name="Slide Image Placeholder 3"/>
          <p:cNvSpPr>
            <a:spLocks noGrp="1" noRot="1" noChangeAspect="1"/>
          </p:cNvSpPr>
          <p:nvPr>
            <p:ph type="sldImg" idx="2"/>
          </p:nvPr>
        </p:nvSpPr>
        <p:spPr>
          <a:xfrm>
            <a:off x="928688" y="992188"/>
            <a:ext cx="5092700" cy="28654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94684" y="4386877"/>
            <a:ext cx="5560709" cy="415645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772278"/>
            <a:ext cx="3012457" cy="462320"/>
          </a:xfrm>
          <a:prstGeom prst="rect">
            <a:avLst/>
          </a:prstGeom>
        </p:spPr>
        <p:txBody>
          <a:bodyPr vert="horz" lIns="91440" tIns="45720" rIns="91440" bIns="45720" rtlCol="0" anchor="b"/>
          <a:lstStyle>
            <a:lvl1pPr algn="l">
              <a:defRPr sz="800">
                <a:solidFill>
                  <a:schemeClr val="accent2"/>
                </a:solidFill>
              </a:defRPr>
            </a:lvl1pPr>
          </a:lstStyle>
          <a:p>
            <a:endParaRPr lang="en-GB"/>
          </a:p>
        </p:txBody>
      </p:sp>
      <p:sp>
        <p:nvSpPr>
          <p:cNvPr id="7" name="Slide Number Placeholder 6"/>
          <p:cNvSpPr>
            <a:spLocks noGrp="1"/>
          </p:cNvSpPr>
          <p:nvPr>
            <p:ph type="sldNum" sz="quarter" idx="5"/>
          </p:nvPr>
        </p:nvSpPr>
        <p:spPr>
          <a:xfrm>
            <a:off x="3935996" y="8772278"/>
            <a:ext cx="3012457" cy="462320"/>
          </a:xfrm>
          <a:prstGeom prst="rect">
            <a:avLst/>
          </a:prstGeom>
        </p:spPr>
        <p:txBody>
          <a:bodyPr vert="horz" lIns="91440" tIns="45720" rIns="91440" bIns="45720" rtlCol="0" anchor="b"/>
          <a:lstStyle>
            <a:lvl1pPr algn="r">
              <a:defRPr sz="800">
                <a:solidFill>
                  <a:schemeClr val="accent2"/>
                </a:solidFill>
              </a:defRPr>
            </a:lvl1pPr>
          </a:lstStyle>
          <a:p>
            <a:fld id="{110CFD31-5913-44C3-926E-B25B244597EE}" type="slidenum">
              <a:rPr lang="en-GB" smtClean="0"/>
              <a:pPr/>
              <a:t>‹#›</a:t>
            </a:fld>
            <a:endParaRPr lang="en-GB"/>
          </a:p>
        </p:txBody>
      </p:sp>
    </p:spTree>
    <p:extLst>
      <p:ext uri="{BB962C8B-B14F-4D97-AF65-F5344CB8AC3E}">
        <p14:creationId xmlns:p14="http://schemas.microsoft.com/office/powerpoint/2010/main" val="3753676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r>
              <a:rPr lang="en-US" dirty="0"/>
              <a:t>Intended audience is expected to know Python, but not necessarily Qt.</a:t>
            </a:r>
          </a:p>
        </p:txBody>
      </p:sp>
      <p:sp>
        <p:nvSpPr>
          <p:cNvPr id="4" name="Slide Number Placeholder 3"/>
          <p:cNvSpPr>
            <a:spLocks noGrp="1"/>
          </p:cNvSpPr>
          <p:nvPr>
            <p:ph type="sldNum" sz="quarter" idx="10"/>
          </p:nvPr>
        </p:nvSpPr>
        <p:spPr/>
        <p:txBody>
          <a:bodyPr/>
          <a:lstStyle/>
          <a:p>
            <a:fld id="{110CFD31-5913-44C3-926E-B25B244597EE}" type="slidenum">
              <a:rPr lang="en-GB" smtClean="0"/>
              <a:pPr/>
              <a:t>1</a:t>
            </a:fld>
            <a:endParaRPr lang="en-GB"/>
          </a:p>
        </p:txBody>
      </p:sp>
    </p:spTree>
    <p:extLst>
      <p:ext uri="{BB962C8B-B14F-4D97-AF65-F5344CB8AC3E}">
        <p14:creationId xmlns:p14="http://schemas.microsoft.com/office/powerpoint/2010/main" val="1009293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indent="-171450">
              <a:buFontTx/>
              <a:buChar char="-"/>
            </a:pPr>
            <a:r>
              <a:rPr lang="en-US" dirty="0"/>
              <a:t>Huge collection of modules that can be used to create user interfaces</a:t>
            </a:r>
          </a:p>
          <a:p>
            <a:pPr marL="628650" lvl="1" indent="-171450">
              <a:buFontTx/>
              <a:buChar char="-"/>
            </a:pPr>
            <a:r>
              <a:rPr lang="en-US" dirty="0"/>
              <a:t>2D and 3D</a:t>
            </a:r>
          </a:p>
          <a:p>
            <a:pPr marL="628650" lvl="1" indent="-171450">
              <a:buFontTx/>
              <a:buChar char="-"/>
            </a:pPr>
            <a:r>
              <a:rPr lang="en-US" dirty="0"/>
              <a:t>Widgets targeting desktop UIs</a:t>
            </a:r>
          </a:p>
          <a:p>
            <a:pPr marL="628650" lvl="1" indent="-171450">
              <a:buFontTx/>
              <a:buChar char="-"/>
            </a:pPr>
            <a:r>
              <a:rPr lang="en-US" dirty="0"/>
              <a:t>Quick and QML targeting mobile and embedded UIs</a:t>
            </a:r>
          </a:p>
          <a:p>
            <a:pPr marL="171450" indent="-171450">
              <a:buFontTx/>
              <a:buChar char="-"/>
            </a:pPr>
            <a:endParaRPr lang="en-US" dirty="0"/>
          </a:p>
          <a:p>
            <a:pPr marL="171450" indent="-171450">
              <a:buFontTx/>
              <a:buChar char="-"/>
            </a:pPr>
            <a:r>
              <a:rPr lang="en-US" dirty="0"/>
              <a:t>In addition, Qt offers several other value-adding cross-platform modules:</a:t>
            </a:r>
          </a:p>
          <a:p>
            <a:pPr marL="628650" lvl="1" indent="-171450">
              <a:buFontTx/>
              <a:buChar char="-"/>
            </a:pPr>
            <a:r>
              <a:rPr lang="en-US" dirty="0"/>
              <a:t>Network, sockets and web interaction</a:t>
            </a:r>
          </a:p>
          <a:p>
            <a:pPr marL="628650" lvl="1" indent="-171450">
              <a:buFontTx/>
              <a:buChar char="-"/>
            </a:pPr>
            <a:r>
              <a:rPr lang="en-US" dirty="0"/>
              <a:t>Sensors (e.g. ambient light, compass)</a:t>
            </a:r>
          </a:p>
          <a:p>
            <a:pPr marL="628650" lvl="1" indent="-171450">
              <a:buFontTx/>
              <a:buChar char="-"/>
            </a:pPr>
            <a:r>
              <a:rPr lang="en-US" dirty="0"/>
              <a:t>Location and Positioning (maps, GPS)</a:t>
            </a:r>
          </a:p>
          <a:p>
            <a:pPr marL="628650" lvl="1" indent="-171450">
              <a:buFontTx/>
              <a:buChar char="-"/>
            </a:pPr>
            <a:r>
              <a:rPr lang="en-US" dirty="0"/>
              <a:t>Text-to-Speech</a:t>
            </a:r>
          </a:p>
          <a:p>
            <a:pPr marL="628650" lvl="1" indent="-171450">
              <a:buFontTx/>
              <a:buChar char="-"/>
            </a:pPr>
            <a:r>
              <a:rPr lang="en-US" dirty="0"/>
              <a:t>XML manipulation</a:t>
            </a:r>
          </a:p>
          <a:p>
            <a:pPr marL="628650" lvl="1" indent="-171450">
              <a:buFontTx/>
              <a:buChar char="-"/>
            </a:pPr>
            <a:r>
              <a:rPr lang="en-US" dirty="0"/>
              <a:t>State machine with SCXML support</a:t>
            </a:r>
          </a:p>
          <a:p>
            <a:pPr marL="628650" lvl="1" indent="-171450">
              <a:buFontTx/>
              <a:buChar char="-"/>
            </a:pPr>
            <a:r>
              <a:rPr lang="en-US" dirty="0"/>
              <a:t>Multimedia</a:t>
            </a:r>
          </a:p>
          <a:p>
            <a:pPr marL="628650" lvl="1" indent="-171450">
              <a:buFontTx/>
              <a:buChar char="-"/>
            </a:pPr>
            <a:r>
              <a:rPr lang="en-US" dirty="0"/>
              <a:t>Data analysis and presentation (charts)</a:t>
            </a:r>
          </a:p>
          <a:p>
            <a:pPr marL="628650" lvl="1" indent="-171450">
              <a:buFontTx/>
              <a:buChar char="-"/>
            </a:pPr>
            <a:endParaRPr lang="en-US" dirty="0"/>
          </a:p>
          <a:p>
            <a:pPr marL="171450" lvl="0" indent="-171450">
              <a:buFontTx/>
              <a:buChar char="-"/>
            </a:pPr>
            <a:r>
              <a:rPr lang="en-US" dirty="0"/>
              <a:t>Many of the functions offered in Qt are also available through other Python libraries. With Qt you’ll get all in one package, supported by a professional company</a:t>
            </a:r>
          </a:p>
        </p:txBody>
      </p:sp>
      <p:sp>
        <p:nvSpPr>
          <p:cNvPr id="4" name="Slide Number Placeholder 3"/>
          <p:cNvSpPr>
            <a:spLocks noGrp="1"/>
          </p:cNvSpPr>
          <p:nvPr>
            <p:ph type="sldNum" sz="quarter" idx="10"/>
          </p:nvPr>
        </p:nvSpPr>
        <p:spPr/>
        <p:txBody>
          <a:bodyPr/>
          <a:lstStyle/>
          <a:p>
            <a:fld id="{110CFD31-5913-44C3-926E-B25B244597EE}" type="slidenum">
              <a:rPr lang="en-GB" smtClean="0"/>
              <a:pPr/>
              <a:t>10</a:t>
            </a:fld>
            <a:endParaRPr lang="en-GB"/>
          </a:p>
        </p:txBody>
      </p:sp>
    </p:spTree>
    <p:extLst>
      <p:ext uri="{BB962C8B-B14F-4D97-AF65-F5344CB8AC3E}">
        <p14:creationId xmlns:p14="http://schemas.microsoft.com/office/powerpoint/2010/main" val="2331258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Qt is one of the most comprehensive cross-platform frameworks available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GUI creation: widgets, Quick and QML</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Numerous other functional modules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True, there are several other GUI frameworks available for Python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err="1"/>
              <a:t>Kyvi</a:t>
            </a:r>
            <a:r>
              <a:rPr lang="en-US" dirty="0"/>
              <a:t>, </a:t>
            </a:r>
            <a:r>
              <a:rPr lang="en-US" dirty="0" err="1"/>
              <a:t>WxPython</a:t>
            </a:r>
            <a:r>
              <a:rPr lang="en-US" dirty="0"/>
              <a:t>, etc.</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Qt is the only framework backed by a professional company and a large developer community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Professional productivity tools part of the offering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Access to professional support and large developer community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best option for creating GUIs in Python applications</a:t>
            </a:r>
          </a:p>
        </p:txBody>
      </p:sp>
      <p:sp>
        <p:nvSpPr>
          <p:cNvPr id="4" name="Slide Number Placeholder 3"/>
          <p:cNvSpPr>
            <a:spLocks noGrp="1"/>
          </p:cNvSpPr>
          <p:nvPr>
            <p:ph type="sldNum" sz="quarter" idx="10"/>
          </p:nvPr>
        </p:nvSpPr>
        <p:spPr/>
        <p:txBody>
          <a:bodyPr/>
          <a:lstStyle/>
          <a:p>
            <a:fld id="{110CFD31-5913-44C3-926E-B25B244597EE}" type="slidenum">
              <a:rPr lang="en-GB" smtClean="0"/>
              <a:pPr/>
              <a:t>11</a:t>
            </a:fld>
            <a:endParaRPr lang="en-GB"/>
          </a:p>
        </p:txBody>
      </p:sp>
    </p:spTree>
    <p:extLst>
      <p:ext uri="{BB962C8B-B14F-4D97-AF65-F5344CB8AC3E}">
        <p14:creationId xmlns:p14="http://schemas.microsoft.com/office/powerpoint/2010/main" val="949889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Python is a great programming language, but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There is no intrinsic mechanism to create graphical user interfaces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If GUIs are required, the programmer must use external libraries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err="1"/>
              <a:t>WxPython</a:t>
            </a: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err="1"/>
              <a:t>Kyvi</a:t>
            </a: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err="1"/>
              <a:t>PyGObject</a:t>
            </a: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Qt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Etc.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 all of these are suitable for every application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Qt is the only framework backed by professional company and a huge community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110CFD31-5913-44C3-926E-B25B244597EE}" type="slidenum">
              <a:rPr lang="en-GB" smtClean="0"/>
              <a:pPr/>
              <a:t>2</a:t>
            </a:fld>
            <a:endParaRPr lang="en-GB"/>
          </a:p>
        </p:txBody>
      </p:sp>
    </p:spTree>
    <p:extLst>
      <p:ext uri="{BB962C8B-B14F-4D97-AF65-F5344CB8AC3E}">
        <p14:creationId xmlns:p14="http://schemas.microsoft.com/office/powerpoint/2010/main" val="2624292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indent="-171450">
              <a:buFontTx/>
              <a:buChar char="-"/>
            </a:pPr>
            <a:r>
              <a:rPr lang="en-US" dirty="0"/>
              <a:t>There are several GUI frameworks for Python to chose from</a:t>
            </a:r>
          </a:p>
          <a:p>
            <a:pPr marL="628650" lvl="1" indent="-171450">
              <a:buFontTx/>
              <a:buChar char="-"/>
            </a:pPr>
            <a:r>
              <a:rPr lang="en-US" dirty="0" err="1"/>
              <a:t>wxPython</a:t>
            </a:r>
            <a:endParaRPr lang="en-US" dirty="0"/>
          </a:p>
          <a:p>
            <a:pPr marL="628650" lvl="1" indent="-171450">
              <a:buFontTx/>
              <a:buChar char="-"/>
            </a:pPr>
            <a:r>
              <a:rPr lang="en-US" dirty="0" err="1"/>
              <a:t>PyGObject</a:t>
            </a:r>
            <a:endParaRPr lang="en-US" dirty="0"/>
          </a:p>
          <a:p>
            <a:pPr marL="628650" lvl="1" indent="-171450">
              <a:buFontTx/>
              <a:buChar char="-"/>
            </a:pPr>
            <a:r>
              <a:rPr lang="en-US" dirty="0" err="1"/>
              <a:t>tkInter</a:t>
            </a:r>
            <a:endParaRPr lang="en-US" dirty="0"/>
          </a:p>
          <a:p>
            <a:pPr marL="628650" lvl="1" indent="-171450">
              <a:buFontTx/>
              <a:buChar char="-"/>
            </a:pPr>
            <a:r>
              <a:rPr lang="en-US" dirty="0" err="1"/>
              <a:t>Kivy</a:t>
            </a:r>
            <a:endParaRPr lang="en-US" dirty="0"/>
          </a:p>
          <a:p>
            <a:pPr marL="628650" lvl="1" indent="-171450">
              <a:buFontTx/>
              <a:buChar char="-"/>
            </a:pPr>
            <a:r>
              <a:rPr lang="en-US" dirty="0"/>
              <a:t>++</a:t>
            </a:r>
          </a:p>
          <a:p>
            <a:pPr marL="628650" lvl="1" indent="-171450">
              <a:buFontTx/>
              <a:buChar char="-"/>
            </a:pPr>
            <a:endParaRPr lang="en-US" dirty="0"/>
          </a:p>
          <a:p>
            <a:pPr marL="171450" lvl="0" indent="-171450">
              <a:buFontTx/>
              <a:buChar char="-"/>
            </a:pPr>
            <a:r>
              <a:rPr lang="en-US" dirty="0"/>
              <a:t>These are usually GUI only, some are not cross-platform or has limited number of supported platforms, developed by smaller communities and lack professional support.</a:t>
            </a:r>
          </a:p>
        </p:txBody>
      </p:sp>
      <p:sp>
        <p:nvSpPr>
          <p:cNvPr id="4" name="Slide Number Placeholder 3"/>
          <p:cNvSpPr>
            <a:spLocks noGrp="1"/>
          </p:cNvSpPr>
          <p:nvPr>
            <p:ph type="sldNum" sz="quarter" idx="10"/>
          </p:nvPr>
        </p:nvSpPr>
        <p:spPr/>
        <p:txBody>
          <a:bodyPr/>
          <a:lstStyle/>
          <a:p>
            <a:fld id="{110CFD31-5913-44C3-926E-B25B244597EE}" type="slidenum">
              <a:rPr lang="en-GB" smtClean="0"/>
              <a:pPr/>
              <a:t>3</a:t>
            </a:fld>
            <a:endParaRPr lang="en-GB"/>
          </a:p>
        </p:txBody>
      </p:sp>
    </p:spTree>
    <p:extLst>
      <p:ext uri="{BB962C8B-B14F-4D97-AF65-F5344CB8AC3E}">
        <p14:creationId xmlns:p14="http://schemas.microsoft.com/office/powerpoint/2010/main" val="722051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lvl="0" indent="-171450">
              <a:buFontTx/>
              <a:buChar char="-"/>
            </a:pPr>
            <a:r>
              <a:rPr lang="en-US" dirty="0"/>
              <a:t>Qt for Python consists of three main modules</a:t>
            </a:r>
          </a:p>
          <a:p>
            <a:pPr marL="628650" lvl="1" indent="-171450">
              <a:buFontTx/>
              <a:buChar char="-"/>
            </a:pPr>
            <a:r>
              <a:rPr lang="en-US" dirty="0"/>
              <a:t>The Qt framework itself</a:t>
            </a:r>
          </a:p>
          <a:p>
            <a:pPr marL="628650" lvl="1" indent="-171450">
              <a:buFontTx/>
              <a:buChar char="-"/>
            </a:pPr>
            <a:r>
              <a:rPr lang="en-US" dirty="0"/>
              <a:t>PySide, the Python module used by the Python application</a:t>
            </a:r>
          </a:p>
          <a:p>
            <a:pPr marL="628650" lvl="1" indent="-171450">
              <a:buFontTx/>
              <a:buChar char="-"/>
            </a:pPr>
            <a:endParaRPr lang="en-US" dirty="0"/>
          </a:p>
          <a:p>
            <a:pPr marL="171450" lvl="0" indent="-171450">
              <a:buFontTx/>
              <a:buChar char="-"/>
            </a:pPr>
            <a:r>
              <a:rPr lang="en-US" dirty="0" err="1"/>
              <a:t>Shiboken</a:t>
            </a:r>
            <a:endParaRPr lang="en-US" dirty="0"/>
          </a:p>
          <a:p>
            <a:pPr marL="628650" lvl="1" indent="-171450">
              <a:buFontTx/>
              <a:buChar char="-"/>
            </a:pPr>
            <a:r>
              <a:rPr lang="en-US" dirty="0"/>
              <a:t>Not required for, but used by Qt for Python</a:t>
            </a:r>
          </a:p>
          <a:p>
            <a:pPr marL="628650" lvl="1" indent="-171450">
              <a:buFontTx/>
              <a:buChar char="-"/>
            </a:pPr>
            <a:r>
              <a:rPr lang="en-US" dirty="0"/>
              <a:t>Binding generator used to create the bindings used in the PySide module. </a:t>
            </a:r>
            <a:r>
              <a:rPr lang="en-US" dirty="0" err="1"/>
              <a:t>Shiboken</a:t>
            </a:r>
            <a:r>
              <a:rPr lang="en-US" dirty="0"/>
              <a:t> was created by The Qt Company for the PySide project, but is available for everyone who would like to create bindings from any C++ library</a:t>
            </a:r>
          </a:p>
        </p:txBody>
      </p:sp>
      <p:sp>
        <p:nvSpPr>
          <p:cNvPr id="4" name="Slide Number Placeholder 3"/>
          <p:cNvSpPr>
            <a:spLocks noGrp="1"/>
          </p:cNvSpPr>
          <p:nvPr>
            <p:ph type="sldNum" sz="quarter" idx="10"/>
          </p:nvPr>
        </p:nvSpPr>
        <p:spPr/>
        <p:txBody>
          <a:bodyPr/>
          <a:lstStyle/>
          <a:p>
            <a:fld id="{110CFD31-5913-44C3-926E-B25B244597EE}" type="slidenum">
              <a:rPr lang="en-GB" smtClean="0"/>
              <a:pPr/>
              <a:t>4</a:t>
            </a:fld>
            <a:endParaRPr lang="en-GB"/>
          </a:p>
        </p:txBody>
      </p:sp>
    </p:spTree>
    <p:extLst>
      <p:ext uri="{BB962C8B-B14F-4D97-AF65-F5344CB8AC3E}">
        <p14:creationId xmlns:p14="http://schemas.microsoft.com/office/powerpoint/2010/main" val="2502215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Qt is one of the most comprehensive cross-platform frameworks available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GUI creation: widgets, Quick and QML</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Numerous other functional modules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True, there are several other GUI frameworks available for Python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err="1"/>
              <a:t>Kyvi</a:t>
            </a:r>
            <a:r>
              <a:rPr lang="en-US" dirty="0"/>
              <a:t>, </a:t>
            </a:r>
            <a:r>
              <a:rPr lang="en-US" dirty="0" err="1"/>
              <a:t>WxPython</a:t>
            </a:r>
            <a:r>
              <a:rPr lang="en-US" dirty="0"/>
              <a:t>, etc.</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Qt is the only framework backed by a professional company and a large developer community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Professional productivity tools part of the offering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Access to professional support and large developer community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best option for creating GUIs in Python applications</a:t>
            </a:r>
          </a:p>
        </p:txBody>
      </p:sp>
      <p:sp>
        <p:nvSpPr>
          <p:cNvPr id="4" name="Slide Number Placeholder 3"/>
          <p:cNvSpPr>
            <a:spLocks noGrp="1"/>
          </p:cNvSpPr>
          <p:nvPr>
            <p:ph type="sldNum" sz="quarter" idx="10"/>
          </p:nvPr>
        </p:nvSpPr>
        <p:spPr/>
        <p:txBody>
          <a:bodyPr/>
          <a:lstStyle/>
          <a:p>
            <a:fld id="{110CFD31-5913-44C3-926E-B25B244597EE}" type="slidenum">
              <a:rPr lang="en-GB" smtClean="0"/>
              <a:pPr/>
              <a:t>5</a:t>
            </a:fld>
            <a:endParaRPr lang="en-GB"/>
          </a:p>
        </p:txBody>
      </p:sp>
    </p:spTree>
    <p:extLst>
      <p:ext uri="{BB962C8B-B14F-4D97-AF65-F5344CB8AC3E}">
        <p14:creationId xmlns:p14="http://schemas.microsoft.com/office/powerpoint/2010/main" val="648898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Qt is one of the most comprehensive cross-platform frameworks available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GUI creation: widgets, Quick and QML</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Numerous other functional modules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True, there are several other GUI frameworks available for Python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err="1"/>
              <a:t>Kyvi</a:t>
            </a:r>
            <a:r>
              <a:rPr lang="en-US" dirty="0"/>
              <a:t>, </a:t>
            </a:r>
            <a:r>
              <a:rPr lang="en-US" dirty="0" err="1"/>
              <a:t>WxPython</a:t>
            </a:r>
            <a:r>
              <a:rPr lang="en-US" dirty="0"/>
              <a:t>, etc.</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Qt is the only framework backed by a professional company and a large developer community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Professional productivity tools part of the offering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Access to professional support and large developer community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best option for creating GUIs in Python applications</a:t>
            </a:r>
          </a:p>
        </p:txBody>
      </p:sp>
      <p:sp>
        <p:nvSpPr>
          <p:cNvPr id="4" name="Slide Number Placeholder 3"/>
          <p:cNvSpPr>
            <a:spLocks noGrp="1"/>
          </p:cNvSpPr>
          <p:nvPr>
            <p:ph type="sldNum" sz="quarter" idx="10"/>
          </p:nvPr>
        </p:nvSpPr>
        <p:spPr/>
        <p:txBody>
          <a:bodyPr/>
          <a:lstStyle/>
          <a:p>
            <a:fld id="{110CFD31-5913-44C3-926E-B25B244597EE}" type="slidenum">
              <a:rPr lang="en-GB" smtClean="0"/>
              <a:pPr/>
              <a:t>6</a:t>
            </a:fld>
            <a:endParaRPr lang="en-GB"/>
          </a:p>
        </p:txBody>
      </p:sp>
    </p:spTree>
    <p:extLst>
      <p:ext uri="{BB962C8B-B14F-4D97-AF65-F5344CB8AC3E}">
        <p14:creationId xmlns:p14="http://schemas.microsoft.com/office/powerpoint/2010/main" val="2200800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indent="-171450">
              <a:buFontTx/>
              <a:buChar char="-"/>
            </a:pPr>
            <a:r>
              <a:rPr lang="en-US" noProof="0" dirty="0"/>
              <a:t>Qt Quick is the</a:t>
            </a:r>
            <a:r>
              <a:rPr lang="en-US" baseline="0" noProof="0" dirty="0"/>
              <a:t> high-end way for creating UIs with Qt. It allows the UI layout (the presentation layer of the software) to be created with a high-level declarative language, QML, which is specifically designed for creating modern, touch-based UIs with view transitions and animations. In the back, it still has all the power of C++ in performance/device access. Qt Quick usually requires OpenGL ES 2 support from the device, at least to run properly.</a:t>
            </a:r>
          </a:p>
          <a:p>
            <a:pPr marL="171450" indent="-171450">
              <a:buFontTx/>
              <a:buChar char="-"/>
            </a:pPr>
            <a:endParaRPr lang="en-US" baseline="0" noProof="0" dirty="0"/>
          </a:p>
          <a:p>
            <a:pPr marL="171450" indent="-171450">
              <a:buFontTx/>
              <a:buChar char="-"/>
            </a:pPr>
            <a:r>
              <a:rPr lang="en-US" baseline="0" noProof="0" dirty="0"/>
              <a:t>The other used option is Qt Widgets, that is available for a wider set of devices and operating systems, as it doesn’t require for OpenGL support. The Qt Widgets are mostly used in desktop UIs, but they can be easily styled into embedded UIs as well—however, providing a bit more static UI layout.</a:t>
            </a:r>
          </a:p>
        </p:txBody>
      </p:sp>
      <p:sp>
        <p:nvSpPr>
          <p:cNvPr id="4" name="Slide Number Placeholder 3"/>
          <p:cNvSpPr>
            <a:spLocks noGrp="1"/>
          </p:cNvSpPr>
          <p:nvPr>
            <p:ph type="sldNum" sz="quarter" idx="10"/>
          </p:nvPr>
        </p:nvSpPr>
        <p:spPr/>
        <p:txBody>
          <a:bodyPr/>
          <a:lstStyle/>
          <a:p>
            <a:fld id="{110CFD31-5913-44C3-926E-B25B244597EE}" type="slidenum">
              <a:rPr lang="en-GB" smtClean="0"/>
              <a:pPr/>
              <a:t>7</a:t>
            </a:fld>
            <a:endParaRPr lang="en-GB"/>
          </a:p>
        </p:txBody>
      </p:sp>
    </p:spTree>
    <p:extLst>
      <p:ext uri="{BB962C8B-B14F-4D97-AF65-F5344CB8AC3E}">
        <p14:creationId xmlns:p14="http://schemas.microsoft.com/office/powerpoint/2010/main" val="658644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indent="-171450">
              <a:buFontTx/>
              <a:buChar char="-"/>
            </a:pPr>
            <a:r>
              <a:rPr lang="en-US" dirty="0"/>
              <a:t>Library of UI controls </a:t>
            </a:r>
            <a:r>
              <a:rPr lang="en-US" i="1" dirty="0"/>
              <a:t>(buttons, sliders, dials, etc.) </a:t>
            </a:r>
            <a:r>
              <a:rPr lang="en-US" dirty="0"/>
              <a:t>for Qt Quick</a:t>
            </a:r>
          </a:p>
          <a:p>
            <a:pPr marL="628650" lvl="1" indent="-171450">
              <a:buFontTx/>
              <a:buChar char="-"/>
            </a:pPr>
            <a:r>
              <a:rPr lang="en-US" dirty="0"/>
              <a:t>A new project, re-thinking the controls</a:t>
            </a:r>
          </a:p>
          <a:p>
            <a:pPr marL="171450" lvl="0" indent="-171450">
              <a:buFontTx/>
              <a:buChar char="-"/>
            </a:pPr>
            <a:endParaRPr lang="en-US" dirty="0"/>
          </a:p>
          <a:p>
            <a:pPr marL="171450" lvl="0" indent="-171450">
              <a:buFontTx/>
              <a:buChar char="-"/>
            </a:pPr>
            <a:r>
              <a:rPr lang="en-US" dirty="0"/>
              <a:t>Sleek, performant, easily customizable</a:t>
            </a:r>
          </a:p>
          <a:p>
            <a:pPr marL="171450" lvl="0" indent="-171450">
              <a:buFontTx/>
              <a:buChar char="-"/>
            </a:pPr>
            <a:endParaRPr lang="en-US" dirty="0"/>
          </a:p>
          <a:p>
            <a:pPr marL="171450" lvl="0" indent="-171450">
              <a:buFontTx/>
              <a:buChar char="-"/>
            </a:pPr>
            <a:r>
              <a:rPr lang="en-US" dirty="0"/>
              <a:t>Divided into Templates (basis) and an existing set of Controls (example set, using Flat Style)</a:t>
            </a:r>
          </a:p>
        </p:txBody>
      </p:sp>
      <p:sp>
        <p:nvSpPr>
          <p:cNvPr id="4" name="Slide Number Placeholder 3"/>
          <p:cNvSpPr>
            <a:spLocks noGrp="1"/>
          </p:cNvSpPr>
          <p:nvPr>
            <p:ph type="sldNum" sz="quarter" idx="10"/>
          </p:nvPr>
        </p:nvSpPr>
        <p:spPr/>
        <p:txBody>
          <a:bodyPr/>
          <a:lstStyle/>
          <a:p>
            <a:fld id="{110CFD31-5913-44C3-926E-B25B244597EE}" type="slidenum">
              <a:rPr lang="en-GB" smtClean="0"/>
              <a:pPr/>
              <a:t>8</a:t>
            </a:fld>
            <a:endParaRPr lang="en-GB"/>
          </a:p>
        </p:txBody>
      </p:sp>
    </p:spTree>
    <p:extLst>
      <p:ext uri="{BB962C8B-B14F-4D97-AF65-F5344CB8AC3E}">
        <p14:creationId xmlns:p14="http://schemas.microsoft.com/office/powerpoint/2010/main" val="2338672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r>
              <a:rPr lang="en-US" noProof="0" dirty="0"/>
              <a:t>One of the tools</a:t>
            </a:r>
            <a:r>
              <a:rPr lang="en-US" baseline="0" noProof="0" dirty="0"/>
              <a:t> inside Qt Creator that has gotten a lot of improvements over the past versions is the Qt Quick Designer. This is a </a:t>
            </a:r>
            <a:r>
              <a:rPr lang="en-US" baseline="0" noProof="0" dirty="0" err="1"/>
              <a:t>drag’n’drop</a:t>
            </a:r>
            <a:r>
              <a:rPr lang="en-US" baseline="0" noProof="0" dirty="0"/>
              <a:t> visual editor for Qt Quick, in a similar way than Qt Designer is for Qt Widgets.</a:t>
            </a:r>
          </a:p>
          <a:p>
            <a:endParaRPr lang="en-US" baseline="0" noProof="0" dirty="0"/>
          </a:p>
          <a:p>
            <a:r>
              <a:rPr lang="en-US" baseline="0" noProof="0" dirty="0"/>
              <a:t>With Qt Quick Designer, you can </a:t>
            </a:r>
            <a:r>
              <a:rPr lang="en-US" baseline="0" noProof="0" dirty="0" err="1"/>
              <a:t>drag’n’drop</a:t>
            </a:r>
            <a:r>
              <a:rPr lang="en-US" baseline="0" noProof="0" dirty="0"/>
              <a:t> your UI layout using the Qt Quick Controls, and now, with Qt 5.7, it contains all the new Qt Quick Controls 2. You can manage their hierarchy, properties and directly connect them to each other. It also separates the UI presentation, the UI form files, from the UI logic, so that you don’t need to work directly with generated code.</a:t>
            </a:r>
          </a:p>
          <a:p>
            <a:endParaRPr lang="en-US" baseline="0" noProof="0" dirty="0"/>
          </a:p>
          <a:p>
            <a:r>
              <a:rPr lang="en-US" baseline="0" noProof="0" dirty="0"/>
              <a:t>With Qt Creator and Qt Quick Designer, you can easily do rapid UI prototyping. Modify and tweak your UI visually, and with a single click from Qt Creator, you can then immediately deploy the new outcome to a desktop application or directly into your embedded device.</a:t>
            </a:r>
          </a:p>
          <a:p>
            <a:endParaRPr lang="en-US"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bg1"/>
                </a:solidFill>
              </a:rPr>
              <a:t>Drag’n’drop</a:t>
            </a:r>
            <a:r>
              <a:rPr lang="en-US" sz="1200" dirty="0">
                <a:solidFill>
                  <a:schemeClr val="bg1"/>
                </a:solidFill>
              </a:rPr>
              <a:t> all Qt Quick Controls, manage their hierarchy , layout, properties and directly connect them to each other.</a:t>
            </a:r>
          </a:p>
          <a:p>
            <a:endParaRPr lang="en-US" noProof="0" dirty="0"/>
          </a:p>
        </p:txBody>
      </p:sp>
      <p:sp>
        <p:nvSpPr>
          <p:cNvPr id="4" name="Slide Number Placeholder 3"/>
          <p:cNvSpPr>
            <a:spLocks noGrp="1"/>
          </p:cNvSpPr>
          <p:nvPr>
            <p:ph type="sldNum" sz="quarter" idx="10"/>
          </p:nvPr>
        </p:nvSpPr>
        <p:spPr/>
        <p:txBody>
          <a:bodyPr/>
          <a:lstStyle/>
          <a:p>
            <a:fld id="{110CFD31-5913-44C3-926E-B25B244597EE}" type="slidenum">
              <a:rPr lang="en-GB" smtClean="0"/>
              <a:pPr/>
              <a:t>9</a:t>
            </a:fld>
            <a:endParaRPr lang="en-GB"/>
          </a:p>
        </p:txBody>
      </p:sp>
    </p:spTree>
    <p:extLst>
      <p:ext uri="{BB962C8B-B14F-4D97-AF65-F5344CB8AC3E}">
        <p14:creationId xmlns:p14="http://schemas.microsoft.com/office/powerpoint/2010/main" val="487705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0862" y="1628775"/>
            <a:ext cx="11090275" cy="792113"/>
          </a:xfrm>
        </p:spPr>
        <p:txBody>
          <a:bodyPr anchor="t" anchorCtr="0"/>
          <a:lstStyle>
            <a:lvl1pPr algn="l">
              <a:defRPr sz="6000"/>
            </a:lvl1pPr>
          </a:lstStyle>
          <a:p>
            <a:r>
              <a:rPr lang="en-US" dirty="0"/>
              <a:t>Click to add Presentation title</a:t>
            </a:r>
          </a:p>
        </p:txBody>
      </p:sp>
      <p:sp>
        <p:nvSpPr>
          <p:cNvPr id="3" name="Subtitle 2"/>
          <p:cNvSpPr>
            <a:spLocks noGrp="1"/>
          </p:cNvSpPr>
          <p:nvPr>
            <p:ph type="subTitle" idx="1"/>
          </p:nvPr>
        </p:nvSpPr>
        <p:spPr>
          <a:xfrm>
            <a:off x="550863" y="2492896"/>
            <a:ext cx="11090275" cy="936104"/>
          </a:xfrm>
        </p:spPr>
        <p:txBody>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9B70B3-1A03-4256-9B25-6BC6262B2312}" type="datetime3">
              <a:rPr lang="en-US" smtClean="0"/>
              <a:t>6 August 2019</a:t>
            </a:fld>
            <a:endParaRPr lang="en-US"/>
          </a:p>
        </p:txBody>
      </p:sp>
      <p:sp>
        <p:nvSpPr>
          <p:cNvPr id="5" name="Footer Placeholder 4"/>
          <p:cNvSpPr>
            <a:spLocks noGrp="1"/>
          </p:cNvSpPr>
          <p:nvPr>
            <p:ph type="ftr" sz="quarter" idx="11"/>
          </p:nvPr>
        </p:nvSpPr>
        <p:spPr/>
        <p:txBody>
          <a:bodyPr/>
          <a:lstStyle/>
          <a:p>
            <a:r>
              <a:rPr lang="en-US"/>
              <a:t>© The Qt Company</a:t>
            </a:r>
          </a:p>
        </p:txBody>
      </p:sp>
      <p:sp>
        <p:nvSpPr>
          <p:cNvPr id="6" name="Slide Number Placeholder 5"/>
          <p:cNvSpPr>
            <a:spLocks noGrp="1"/>
          </p:cNvSpPr>
          <p:nvPr>
            <p:ph type="sldNum" sz="quarter" idx="12"/>
          </p:nvPr>
        </p:nvSpPr>
        <p:spPr/>
        <p:txBody>
          <a:bodyPr/>
          <a:lstStyle/>
          <a:p>
            <a:fld id="{A683D178-98AA-4574-9EAA-8EB007C55176}" type="slidenum">
              <a:rPr lang="en-US" smtClean="0"/>
              <a:t>‹#›</a:t>
            </a:fld>
            <a:endParaRPr lang="en-US"/>
          </a:p>
        </p:txBody>
      </p:sp>
      <p:sp>
        <p:nvSpPr>
          <p:cNvPr id="10" name="Freeform 6"/>
          <p:cNvSpPr>
            <a:spLocks noChangeAspect="1" noEditPoints="1"/>
          </p:cNvSpPr>
          <p:nvPr userDrawn="1"/>
        </p:nvSpPr>
        <p:spPr bwMode="auto">
          <a:xfrm>
            <a:off x="550863" y="549275"/>
            <a:ext cx="720000" cy="529006"/>
          </a:xfrm>
          <a:custGeom>
            <a:avLst/>
            <a:gdLst>
              <a:gd name="T0" fmla="*/ 2431 w 3438"/>
              <a:gd name="T1" fmla="*/ 1652 h 2526"/>
              <a:gd name="T2" fmla="*/ 2460 w 3438"/>
              <a:gd name="T3" fmla="*/ 1720 h 2526"/>
              <a:gd name="T4" fmla="*/ 2533 w 3438"/>
              <a:gd name="T5" fmla="*/ 1741 h 2526"/>
              <a:gd name="T6" fmla="*/ 2577 w 3438"/>
              <a:gd name="T7" fmla="*/ 1947 h 2526"/>
              <a:gd name="T8" fmla="*/ 2406 w 3438"/>
              <a:gd name="T9" fmla="*/ 1943 h 2526"/>
              <a:gd name="T10" fmla="*/ 2298 w 3438"/>
              <a:gd name="T11" fmla="*/ 1903 h 2526"/>
              <a:gd name="T12" fmla="*/ 2226 w 3438"/>
              <a:gd name="T13" fmla="*/ 1815 h 2526"/>
              <a:gd name="T14" fmla="*/ 2192 w 3438"/>
              <a:gd name="T15" fmla="*/ 1655 h 2526"/>
              <a:gd name="T16" fmla="*/ 2188 w 3438"/>
              <a:gd name="T17" fmla="*/ 842 h 2526"/>
              <a:gd name="T18" fmla="*/ 1012 w 3438"/>
              <a:gd name="T19" fmla="*/ 1663 h 2526"/>
              <a:gd name="T20" fmla="*/ 1105 w 3438"/>
              <a:gd name="T21" fmla="*/ 1736 h 2526"/>
              <a:gd name="T22" fmla="*/ 1218 w 3438"/>
              <a:gd name="T23" fmla="*/ 1764 h 2526"/>
              <a:gd name="T24" fmla="*/ 1376 w 3438"/>
              <a:gd name="T25" fmla="*/ 1760 h 2526"/>
              <a:gd name="T26" fmla="*/ 1481 w 3438"/>
              <a:gd name="T27" fmla="*/ 1724 h 2526"/>
              <a:gd name="T28" fmla="*/ 1553 w 3438"/>
              <a:gd name="T29" fmla="*/ 1657 h 2526"/>
              <a:gd name="T30" fmla="*/ 1603 w 3438"/>
              <a:gd name="T31" fmla="*/ 1536 h 2526"/>
              <a:gd name="T32" fmla="*/ 1633 w 3438"/>
              <a:gd name="T33" fmla="*/ 1326 h 2526"/>
              <a:gd name="T34" fmla="*/ 1628 w 3438"/>
              <a:gd name="T35" fmla="*/ 1050 h 2526"/>
              <a:gd name="T36" fmla="*/ 1585 w 3438"/>
              <a:gd name="T37" fmla="*/ 844 h 2526"/>
              <a:gd name="T38" fmla="*/ 1514 w 3438"/>
              <a:gd name="T39" fmla="*/ 729 h 2526"/>
              <a:gd name="T40" fmla="*/ 1425 w 3438"/>
              <a:gd name="T41" fmla="*/ 675 h 2526"/>
              <a:gd name="T42" fmla="*/ 1280 w 3438"/>
              <a:gd name="T43" fmla="*/ 653 h 2526"/>
              <a:gd name="T44" fmla="*/ 1154 w 3438"/>
              <a:gd name="T45" fmla="*/ 669 h 2526"/>
              <a:gd name="T46" fmla="*/ 1046 w 3438"/>
              <a:gd name="T47" fmla="*/ 729 h 2526"/>
              <a:gd name="T48" fmla="*/ 985 w 3438"/>
              <a:gd name="T49" fmla="*/ 815 h 2526"/>
              <a:gd name="T50" fmla="*/ 938 w 3438"/>
              <a:gd name="T51" fmla="*/ 990 h 2526"/>
              <a:gd name="T52" fmla="*/ 923 w 3438"/>
              <a:gd name="T53" fmla="*/ 1254 h 2526"/>
              <a:gd name="T54" fmla="*/ 947 w 3438"/>
              <a:gd name="T55" fmla="*/ 1497 h 2526"/>
              <a:gd name="T56" fmla="*/ 998 w 3438"/>
              <a:gd name="T57" fmla="*/ 1641 h 2526"/>
              <a:gd name="T58" fmla="*/ 1142 w 3438"/>
              <a:gd name="T59" fmla="*/ 1970 h 2526"/>
              <a:gd name="T60" fmla="*/ 992 w 3438"/>
              <a:gd name="T61" fmla="*/ 1933 h 2526"/>
              <a:gd name="T62" fmla="*/ 864 w 3438"/>
              <a:gd name="T63" fmla="*/ 1857 h 2526"/>
              <a:gd name="T64" fmla="*/ 798 w 3438"/>
              <a:gd name="T65" fmla="*/ 1784 h 2526"/>
              <a:gd name="T66" fmla="*/ 731 w 3438"/>
              <a:gd name="T67" fmla="*/ 1645 h 2526"/>
              <a:gd name="T68" fmla="*/ 681 w 3438"/>
              <a:gd name="T69" fmla="*/ 1402 h 2526"/>
              <a:gd name="T70" fmla="*/ 674 w 3438"/>
              <a:gd name="T71" fmla="*/ 1124 h 2526"/>
              <a:gd name="T72" fmla="*/ 716 w 3438"/>
              <a:gd name="T73" fmla="*/ 839 h 2526"/>
              <a:gd name="T74" fmla="*/ 777 w 3438"/>
              <a:gd name="T75" fmla="*/ 684 h 2526"/>
              <a:gd name="T76" fmla="*/ 856 w 3438"/>
              <a:gd name="T77" fmla="*/ 579 h 2526"/>
              <a:gd name="T78" fmla="*/ 966 w 3438"/>
              <a:gd name="T79" fmla="*/ 502 h 2526"/>
              <a:gd name="T80" fmla="*/ 1125 w 3438"/>
              <a:gd name="T81" fmla="*/ 454 h 2526"/>
              <a:gd name="T82" fmla="*/ 1301 w 3438"/>
              <a:gd name="T83" fmla="*/ 443 h 2526"/>
              <a:gd name="T84" fmla="*/ 1471 w 3438"/>
              <a:gd name="T85" fmla="*/ 461 h 2526"/>
              <a:gd name="T86" fmla="*/ 1634 w 3438"/>
              <a:gd name="T87" fmla="*/ 524 h 2526"/>
              <a:gd name="T88" fmla="*/ 1723 w 3438"/>
              <a:gd name="T89" fmla="*/ 599 h 2526"/>
              <a:gd name="T90" fmla="*/ 1809 w 3438"/>
              <a:gd name="T91" fmla="*/ 740 h 2526"/>
              <a:gd name="T92" fmla="*/ 1867 w 3438"/>
              <a:gd name="T93" fmla="*/ 951 h 2526"/>
              <a:gd name="T94" fmla="*/ 1885 w 3438"/>
              <a:gd name="T95" fmla="*/ 1250 h 2526"/>
              <a:gd name="T96" fmla="*/ 1871 w 3438"/>
              <a:gd name="T97" fmla="*/ 1454 h 2526"/>
              <a:gd name="T98" fmla="*/ 1830 w 3438"/>
              <a:gd name="T99" fmla="*/ 1639 h 2526"/>
              <a:gd name="T100" fmla="*/ 1768 w 3438"/>
              <a:gd name="T101" fmla="*/ 1765 h 2526"/>
              <a:gd name="T102" fmla="*/ 1663 w 3438"/>
              <a:gd name="T103" fmla="*/ 1874 h 2526"/>
              <a:gd name="T104" fmla="*/ 1375 w 3438"/>
              <a:gd name="T105" fmla="*/ 1973 h 2526"/>
              <a:gd name="T106" fmla="*/ 2359 w 3438"/>
              <a:gd name="T107" fmla="*/ 0 h 2526"/>
              <a:gd name="T108" fmla="*/ 0 w 3438"/>
              <a:gd name="T109" fmla="*/ 2526 h 2526"/>
              <a:gd name="T110" fmla="*/ 3438 w 3438"/>
              <a:gd name="T111" fmla="*/ 1255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38" h="2526">
                <a:moveTo>
                  <a:pt x="2724" y="1043"/>
                </a:moveTo>
                <a:lnTo>
                  <a:pt x="2423" y="1043"/>
                </a:lnTo>
                <a:lnTo>
                  <a:pt x="2423" y="1521"/>
                </a:lnTo>
                <a:lnTo>
                  <a:pt x="2423" y="1553"/>
                </a:lnTo>
                <a:lnTo>
                  <a:pt x="2424" y="1582"/>
                </a:lnTo>
                <a:lnTo>
                  <a:pt x="2425" y="1608"/>
                </a:lnTo>
                <a:lnTo>
                  <a:pt x="2428" y="1632"/>
                </a:lnTo>
                <a:lnTo>
                  <a:pt x="2431" y="1652"/>
                </a:lnTo>
                <a:lnTo>
                  <a:pt x="2434" y="1670"/>
                </a:lnTo>
                <a:lnTo>
                  <a:pt x="2438" y="1684"/>
                </a:lnTo>
                <a:lnTo>
                  <a:pt x="2442" y="1697"/>
                </a:lnTo>
                <a:lnTo>
                  <a:pt x="2446" y="1702"/>
                </a:lnTo>
                <a:lnTo>
                  <a:pt x="2449" y="1707"/>
                </a:lnTo>
                <a:lnTo>
                  <a:pt x="2452" y="1711"/>
                </a:lnTo>
                <a:lnTo>
                  <a:pt x="2456" y="1716"/>
                </a:lnTo>
                <a:lnTo>
                  <a:pt x="2460" y="1720"/>
                </a:lnTo>
                <a:lnTo>
                  <a:pt x="2466" y="1724"/>
                </a:lnTo>
                <a:lnTo>
                  <a:pt x="2477" y="1729"/>
                </a:lnTo>
                <a:lnTo>
                  <a:pt x="2491" y="1735"/>
                </a:lnTo>
                <a:lnTo>
                  <a:pt x="2499" y="1736"/>
                </a:lnTo>
                <a:lnTo>
                  <a:pt x="2506" y="1738"/>
                </a:lnTo>
                <a:lnTo>
                  <a:pt x="2514" y="1739"/>
                </a:lnTo>
                <a:lnTo>
                  <a:pt x="2523" y="1739"/>
                </a:lnTo>
                <a:lnTo>
                  <a:pt x="2533" y="1741"/>
                </a:lnTo>
                <a:lnTo>
                  <a:pt x="2542" y="1741"/>
                </a:lnTo>
                <a:lnTo>
                  <a:pt x="2722" y="1734"/>
                </a:lnTo>
                <a:lnTo>
                  <a:pt x="2732" y="1923"/>
                </a:lnTo>
                <a:lnTo>
                  <a:pt x="2697" y="1929"/>
                </a:lnTo>
                <a:lnTo>
                  <a:pt x="2664" y="1935"/>
                </a:lnTo>
                <a:lnTo>
                  <a:pt x="2633" y="1941"/>
                </a:lnTo>
                <a:lnTo>
                  <a:pt x="2603" y="1944"/>
                </a:lnTo>
                <a:lnTo>
                  <a:pt x="2577" y="1947"/>
                </a:lnTo>
                <a:lnTo>
                  <a:pt x="2553" y="1950"/>
                </a:lnTo>
                <a:lnTo>
                  <a:pt x="2530" y="1951"/>
                </a:lnTo>
                <a:lnTo>
                  <a:pt x="2510" y="1952"/>
                </a:lnTo>
                <a:lnTo>
                  <a:pt x="2487" y="1951"/>
                </a:lnTo>
                <a:lnTo>
                  <a:pt x="2466" y="1950"/>
                </a:lnTo>
                <a:lnTo>
                  <a:pt x="2445" y="1948"/>
                </a:lnTo>
                <a:lnTo>
                  <a:pt x="2425" y="1946"/>
                </a:lnTo>
                <a:lnTo>
                  <a:pt x="2406" y="1943"/>
                </a:lnTo>
                <a:lnTo>
                  <a:pt x="2388" y="1939"/>
                </a:lnTo>
                <a:lnTo>
                  <a:pt x="2370" y="1935"/>
                </a:lnTo>
                <a:lnTo>
                  <a:pt x="2362" y="1933"/>
                </a:lnTo>
                <a:lnTo>
                  <a:pt x="2354" y="1930"/>
                </a:lnTo>
                <a:lnTo>
                  <a:pt x="2339" y="1925"/>
                </a:lnTo>
                <a:lnTo>
                  <a:pt x="2324" y="1918"/>
                </a:lnTo>
                <a:lnTo>
                  <a:pt x="2311" y="1911"/>
                </a:lnTo>
                <a:lnTo>
                  <a:pt x="2298" y="1903"/>
                </a:lnTo>
                <a:lnTo>
                  <a:pt x="2286" y="1896"/>
                </a:lnTo>
                <a:lnTo>
                  <a:pt x="2276" y="1887"/>
                </a:lnTo>
                <a:lnTo>
                  <a:pt x="2265" y="1877"/>
                </a:lnTo>
                <a:lnTo>
                  <a:pt x="2256" y="1866"/>
                </a:lnTo>
                <a:lnTo>
                  <a:pt x="2249" y="1855"/>
                </a:lnTo>
                <a:lnTo>
                  <a:pt x="2241" y="1843"/>
                </a:lnTo>
                <a:lnTo>
                  <a:pt x="2233" y="1829"/>
                </a:lnTo>
                <a:lnTo>
                  <a:pt x="2226" y="1815"/>
                </a:lnTo>
                <a:lnTo>
                  <a:pt x="2220" y="1799"/>
                </a:lnTo>
                <a:lnTo>
                  <a:pt x="2215" y="1782"/>
                </a:lnTo>
                <a:lnTo>
                  <a:pt x="2209" y="1764"/>
                </a:lnTo>
                <a:lnTo>
                  <a:pt x="2205" y="1744"/>
                </a:lnTo>
                <a:lnTo>
                  <a:pt x="2201" y="1724"/>
                </a:lnTo>
                <a:lnTo>
                  <a:pt x="2198" y="1702"/>
                </a:lnTo>
                <a:lnTo>
                  <a:pt x="2195" y="1679"/>
                </a:lnTo>
                <a:lnTo>
                  <a:pt x="2192" y="1655"/>
                </a:lnTo>
                <a:lnTo>
                  <a:pt x="2190" y="1630"/>
                </a:lnTo>
                <a:lnTo>
                  <a:pt x="2189" y="1603"/>
                </a:lnTo>
                <a:lnTo>
                  <a:pt x="2188" y="1575"/>
                </a:lnTo>
                <a:lnTo>
                  <a:pt x="2188" y="1547"/>
                </a:lnTo>
                <a:lnTo>
                  <a:pt x="2188" y="1043"/>
                </a:lnTo>
                <a:lnTo>
                  <a:pt x="2021" y="1043"/>
                </a:lnTo>
                <a:lnTo>
                  <a:pt x="2021" y="842"/>
                </a:lnTo>
                <a:lnTo>
                  <a:pt x="2188" y="842"/>
                </a:lnTo>
                <a:lnTo>
                  <a:pt x="2188" y="526"/>
                </a:lnTo>
                <a:lnTo>
                  <a:pt x="2423" y="526"/>
                </a:lnTo>
                <a:lnTo>
                  <a:pt x="2423" y="842"/>
                </a:lnTo>
                <a:lnTo>
                  <a:pt x="2724" y="842"/>
                </a:lnTo>
                <a:lnTo>
                  <a:pt x="2724" y="1043"/>
                </a:lnTo>
                <a:close/>
                <a:moveTo>
                  <a:pt x="998" y="1641"/>
                </a:moveTo>
                <a:lnTo>
                  <a:pt x="1007" y="1656"/>
                </a:lnTo>
                <a:lnTo>
                  <a:pt x="1012" y="1663"/>
                </a:lnTo>
                <a:lnTo>
                  <a:pt x="1018" y="1670"/>
                </a:lnTo>
                <a:lnTo>
                  <a:pt x="1029" y="1683"/>
                </a:lnTo>
                <a:lnTo>
                  <a:pt x="1043" y="1696"/>
                </a:lnTo>
                <a:lnTo>
                  <a:pt x="1056" y="1707"/>
                </a:lnTo>
                <a:lnTo>
                  <a:pt x="1072" y="1718"/>
                </a:lnTo>
                <a:lnTo>
                  <a:pt x="1088" y="1727"/>
                </a:lnTo>
                <a:lnTo>
                  <a:pt x="1097" y="1732"/>
                </a:lnTo>
                <a:lnTo>
                  <a:pt x="1105" y="1736"/>
                </a:lnTo>
                <a:lnTo>
                  <a:pt x="1123" y="1743"/>
                </a:lnTo>
                <a:lnTo>
                  <a:pt x="1143" y="1750"/>
                </a:lnTo>
                <a:lnTo>
                  <a:pt x="1153" y="1753"/>
                </a:lnTo>
                <a:lnTo>
                  <a:pt x="1163" y="1755"/>
                </a:lnTo>
                <a:lnTo>
                  <a:pt x="1185" y="1760"/>
                </a:lnTo>
                <a:lnTo>
                  <a:pt x="1195" y="1762"/>
                </a:lnTo>
                <a:lnTo>
                  <a:pt x="1207" y="1763"/>
                </a:lnTo>
                <a:lnTo>
                  <a:pt x="1218" y="1764"/>
                </a:lnTo>
                <a:lnTo>
                  <a:pt x="1230" y="1765"/>
                </a:lnTo>
                <a:lnTo>
                  <a:pt x="1254" y="1768"/>
                </a:lnTo>
                <a:lnTo>
                  <a:pt x="1280" y="1768"/>
                </a:lnTo>
                <a:lnTo>
                  <a:pt x="1306" y="1768"/>
                </a:lnTo>
                <a:lnTo>
                  <a:pt x="1330" y="1765"/>
                </a:lnTo>
                <a:lnTo>
                  <a:pt x="1342" y="1764"/>
                </a:lnTo>
                <a:lnTo>
                  <a:pt x="1353" y="1763"/>
                </a:lnTo>
                <a:lnTo>
                  <a:pt x="1376" y="1760"/>
                </a:lnTo>
                <a:lnTo>
                  <a:pt x="1397" y="1755"/>
                </a:lnTo>
                <a:lnTo>
                  <a:pt x="1418" y="1750"/>
                </a:lnTo>
                <a:lnTo>
                  <a:pt x="1428" y="1747"/>
                </a:lnTo>
                <a:lnTo>
                  <a:pt x="1437" y="1744"/>
                </a:lnTo>
                <a:lnTo>
                  <a:pt x="1455" y="1736"/>
                </a:lnTo>
                <a:lnTo>
                  <a:pt x="1464" y="1733"/>
                </a:lnTo>
                <a:lnTo>
                  <a:pt x="1473" y="1728"/>
                </a:lnTo>
                <a:lnTo>
                  <a:pt x="1481" y="1724"/>
                </a:lnTo>
                <a:lnTo>
                  <a:pt x="1489" y="1719"/>
                </a:lnTo>
                <a:lnTo>
                  <a:pt x="1503" y="1708"/>
                </a:lnTo>
                <a:lnTo>
                  <a:pt x="1510" y="1703"/>
                </a:lnTo>
                <a:lnTo>
                  <a:pt x="1517" y="1697"/>
                </a:lnTo>
                <a:lnTo>
                  <a:pt x="1530" y="1685"/>
                </a:lnTo>
                <a:lnTo>
                  <a:pt x="1536" y="1679"/>
                </a:lnTo>
                <a:lnTo>
                  <a:pt x="1541" y="1672"/>
                </a:lnTo>
                <a:lnTo>
                  <a:pt x="1553" y="1657"/>
                </a:lnTo>
                <a:lnTo>
                  <a:pt x="1562" y="1643"/>
                </a:lnTo>
                <a:lnTo>
                  <a:pt x="1571" y="1626"/>
                </a:lnTo>
                <a:lnTo>
                  <a:pt x="1579" y="1609"/>
                </a:lnTo>
                <a:lnTo>
                  <a:pt x="1583" y="1599"/>
                </a:lnTo>
                <a:lnTo>
                  <a:pt x="1587" y="1590"/>
                </a:lnTo>
                <a:lnTo>
                  <a:pt x="1594" y="1570"/>
                </a:lnTo>
                <a:lnTo>
                  <a:pt x="1600" y="1547"/>
                </a:lnTo>
                <a:lnTo>
                  <a:pt x="1603" y="1536"/>
                </a:lnTo>
                <a:lnTo>
                  <a:pt x="1607" y="1525"/>
                </a:lnTo>
                <a:lnTo>
                  <a:pt x="1612" y="1500"/>
                </a:lnTo>
                <a:lnTo>
                  <a:pt x="1617" y="1474"/>
                </a:lnTo>
                <a:lnTo>
                  <a:pt x="1621" y="1447"/>
                </a:lnTo>
                <a:lnTo>
                  <a:pt x="1625" y="1419"/>
                </a:lnTo>
                <a:lnTo>
                  <a:pt x="1628" y="1389"/>
                </a:lnTo>
                <a:lnTo>
                  <a:pt x="1630" y="1359"/>
                </a:lnTo>
                <a:lnTo>
                  <a:pt x="1633" y="1326"/>
                </a:lnTo>
                <a:lnTo>
                  <a:pt x="1634" y="1292"/>
                </a:lnTo>
                <a:lnTo>
                  <a:pt x="1635" y="1256"/>
                </a:lnTo>
                <a:lnTo>
                  <a:pt x="1635" y="1220"/>
                </a:lnTo>
                <a:lnTo>
                  <a:pt x="1635" y="1183"/>
                </a:lnTo>
                <a:lnTo>
                  <a:pt x="1634" y="1148"/>
                </a:lnTo>
                <a:lnTo>
                  <a:pt x="1633" y="1115"/>
                </a:lnTo>
                <a:lnTo>
                  <a:pt x="1630" y="1081"/>
                </a:lnTo>
                <a:lnTo>
                  <a:pt x="1628" y="1050"/>
                </a:lnTo>
                <a:lnTo>
                  <a:pt x="1625" y="1020"/>
                </a:lnTo>
                <a:lnTo>
                  <a:pt x="1620" y="991"/>
                </a:lnTo>
                <a:lnTo>
                  <a:pt x="1616" y="963"/>
                </a:lnTo>
                <a:lnTo>
                  <a:pt x="1611" y="937"/>
                </a:lnTo>
                <a:lnTo>
                  <a:pt x="1606" y="911"/>
                </a:lnTo>
                <a:lnTo>
                  <a:pt x="1600" y="888"/>
                </a:lnTo>
                <a:lnTo>
                  <a:pt x="1593" y="865"/>
                </a:lnTo>
                <a:lnTo>
                  <a:pt x="1585" y="844"/>
                </a:lnTo>
                <a:lnTo>
                  <a:pt x="1578" y="824"/>
                </a:lnTo>
                <a:lnTo>
                  <a:pt x="1568" y="806"/>
                </a:lnTo>
                <a:lnTo>
                  <a:pt x="1559" y="788"/>
                </a:lnTo>
                <a:lnTo>
                  <a:pt x="1550" y="772"/>
                </a:lnTo>
                <a:lnTo>
                  <a:pt x="1545" y="764"/>
                </a:lnTo>
                <a:lnTo>
                  <a:pt x="1539" y="756"/>
                </a:lnTo>
                <a:lnTo>
                  <a:pt x="1527" y="742"/>
                </a:lnTo>
                <a:lnTo>
                  <a:pt x="1514" y="729"/>
                </a:lnTo>
                <a:lnTo>
                  <a:pt x="1508" y="723"/>
                </a:lnTo>
                <a:lnTo>
                  <a:pt x="1500" y="717"/>
                </a:lnTo>
                <a:lnTo>
                  <a:pt x="1493" y="711"/>
                </a:lnTo>
                <a:lnTo>
                  <a:pt x="1485" y="706"/>
                </a:lnTo>
                <a:lnTo>
                  <a:pt x="1469" y="696"/>
                </a:lnTo>
                <a:lnTo>
                  <a:pt x="1453" y="687"/>
                </a:lnTo>
                <a:lnTo>
                  <a:pt x="1435" y="679"/>
                </a:lnTo>
                <a:lnTo>
                  <a:pt x="1425" y="675"/>
                </a:lnTo>
                <a:lnTo>
                  <a:pt x="1415" y="672"/>
                </a:lnTo>
                <a:lnTo>
                  <a:pt x="1395" y="666"/>
                </a:lnTo>
                <a:lnTo>
                  <a:pt x="1375" y="662"/>
                </a:lnTo>
                <a:lnTo>
                  <a:pt x="1352" y="657"/>
                </a:lnTo>
                <a:lnTo>
                  <a:pt x="1341" y="656"/>
                </a:lnTo>
                <a:lnTo>
                  <a:pt x="1330" y="655"/>
                </a:lnTo>
                <a:lnTo>
                  <a:pt x="1305" y="654"/>
                </a:lnTo>
                <a:lnTo>
                  <a:pt x="1280" y="653"/>
                </a:lnTo>
                <a:lnTo>
                  <a:pt x="1255" y="654"/>
                </a:lnTo>
                <a:lnTo>
                  <a:pt x="1243" y="654"/>
                </a:lnTo>
                <a:lnTo>
                  <a:pt x="1231" y="655"/>
                </a:lnTo>
                <a:lnTo>
                  <a:pt x="1219" y="656"/>
                </a:lnTo>
                <a:lnTo>
                  <a:pt x="1208" y="657"/>
                </a:lnTo>
                <a:lnTo>
                  <a:pt x="1186" y="662"/>
                </a:lnTo>
                <a:lnTo>
                  <a:pt x="1165" y="666"/>
                </a:lnTo>
                <a:lnTo>
                  <a:pt x="1154" y="669"/>
                </a:lnTo>
                <a:lnTo>
                  <a:pt x="1145" y="672"/>
                </a:lnTo>
                <a:lnTo>
                  <a:pt x="1126" y="679"/>
                </a:lnTo>
                <a:lnTo>
                  <a:pt x="1108" y="687"/>
                </a:lnTo>
                <a:lnTo>
                  <a:pt x="1091" y="696"/>
                </a:lnTo>
                <a:lnTo>
                  <a:pt x="1082" y="700"/>
                </a:lnTo>
                <a:lnTo>
                  <a:pt x="1074" y="706"/>
                </a:lnTo>
                <a:lnTo>
                  <a:pt x="1060" y="717"/>
                </a:lnTo>
                <a:lnTo>
                  <a:pt x="1046" y="729"/>
                </a:lnTo>
                <a:lnTo>
                  <a:pt x="1033" y="742"/>
                </a:lnTo>
                <a:lnTo>
                  <a:pt x="1026" y="748"/>
                </a:lnTo>
                <a:lnTo>
                  <a:pt x="1020" y="756"/>
                </a:lnTo>
                <a:lnTo>
                  <a:pt x="1015" y="764"/>
                </a:lnTo>
                <a:lnTo>
                  <a:pt x="1009" y="772"/>
                </a:lnTo>
                <a:lnTo>
                  <a:pt x="1000" y="788"/>
                </a:lnTo>
                <a:lnTo>
                  <a:pt x="990" y="806"/>
                </a:lnTo>
                <a:lnTo>
                  <a:pt x="985" y="815"/>
                </a:lnTo>
                <a:lnTo>
                  <a:pt x="982" y="824"/>
                </a:lnTo>
                <a:lnTo>
                  <a:pt x="974" y="844"/>
                </a:lnTo>
                <a:lnTo>
                  <a:pt x="966" y="865"/>
                </a:lnTo>
                <a:lnTo>
                  <a:pt x="959" y="888"/>
                </a:lnTo>
                <a:lnTo>
                  <a:pt x="953" y="911"/>
                </a:lnTo>
                <a:lnTo>
                  <a:pt x="947" y="936"/>
                </a:lnTo>
                <a:lnTo>
                  <a:pt x="942" y="963"/>
                </a:lnTo>
                <a:lnTo>
                  <a:pt x="938" y="990"/>
                </a:lnTo>
                <a:lnTo>
                  <a:pt x="933" y="1019"/>
                </a:lnTo>
                <a:lnTo>
                  <a:pt x="930" y="1048"/>
                </a:lnTo>
                <a:lnTo>
                  <a:pt x="928" y="1080"/>
                </a:lnTo>
                <a:lnTo>
                  <a:pt x="926" y="1112"/>
                </a:lnTo>
                <a:lnTo>
                  <a:pt x="924" y="1146"/>
                </a:lnTo>
                <a:lnTo>
                  <a:pt x="923" y="1182"/>
                </a:lnTo>
                <a:lnTo>
                  <a:pt x="923" y="1218"/>
                </a:lnTo>
                <a:lnTo>
                  <a:pt x="923" y="1254"/>
                </a:lnTo>
                <a:lnTo>
                  <a:pt x="924" y="1289"/>
                </a:lnTo>
                <a:lnTo>
                  <a:pt x="926" y="1323"/>
                </a:lnTo>
                <a:lnTo>
                  <a:pt x="928" y="1355"/>
                </a:lnTo>
                <a:lnTo>
                  <a:pt x="930" y="1387"/>
                </a:lnTo>
                <a:lnTo>
                  <a:pt x="933" y="1416"/>
                </a:lnTo>
                <a:lnTo>
                  <a:pt x="937" y="1444"/>
                </a:lnTo>
                <a:lnTo>
                  <a:pt x="941" y="1471"/>
                </a:lnTo>
                <a:lnTo>
                  <a:pt x="947" y="1497"/>
                </a:lnTo>
                <a:lnTo>
                  <a:pt x="953" y="1521"/>
                </a:lnTo>
                <a:lnTo>
                  <a:pt x="958" y="1545"/>
                </a:lnTo>
                <a:lnTo>
                  <a:pt x="962" y="1555"/>
                </a:lnTo>
                <a:lnTo>
                  <a:pt x="965" y="1566"/>
                </a:lnTo>
                <a:lnTo>
                  <a:pt x="972" y="1587"/>
                </a:lnTo>
                <a:lnTo>
                  <a:pt x="980" y="1606"/>
                </a:lnTo>
                <a:lnTo>
                  <a:pt x="989" y="1624"/>
                </a:lnTo>
                <a:lnTo>
                  <a:pt x="998" y="1641"/>
                </a:lnTo>
                <a:close/>
                <a:moveTo>
                  <a:pt x="1280" y="1978"/>
                </a:moveTo>
                <a:lnTo>
                  <a:pt x="1259" y="1978"/>
                </a:lnTo>
                <a:lnTo>
                  <a:pt x="1239" y="1978"/>
                </a:lnTo>
                <a:lnTo>
                  <a:pt x="1218" y="1977"/>
                </a:lnTo>
                <a:lnTo>
                  <a:pt x="1198" y="1975"/>
                </a:lnTo>
                <a:lnTo>
                  <a:pt x="1179" y="1974"/>
                </a:lnTo>
                <a:lnTo>
                  <a:pt x="1160" y="1972"/>
                </a:lnTo>
                <a:lnTo>
                  <a:pt x="1142" y="1970"/>
                </a:lnTo>
                <a:lnTo>
                  <a:pt x="1124" y="1966"/>
                </a:lnTo>
                <a:lnTo>
                  <a:pt x="1106" y="1964"/>
                </a:lnTo>
                <a:lnTo>
                  <a:pt x="1088" y="1961"/>
                </a:lnTo>
                <a:lnTo>
                  <a:pt x="1071" y="1956"/>
                </a:lnTo>
                <a:lnTo>
                  <a:pt x="1054" y="1953"/>
                </a:lnTo>
                <a:lnTo>
                  <a:pt x="1038" y="1948"/>
                </a:lnTo>
                <a:lnTo>
                  <a:pt x="1022" y="1943"/>
                </a:lnTo>
                <a:lnTo>
                  <a:pt x="992" y="1933"/>
                </a:lnTo>
                <a:lnTo>
                  <a:pt x="963" y="1920"/>
                </a:lnTo>
                <a:lnTo>
                  <a:pt x="949" y="1914"/>
                </a:lnTo>
                <a:lnTo>
                  <a:pt x="936" y="1907"/>
                </a:lnTo>
                <a:lnTo>
                  <a:pt x="911" y="1892"/>
                </a:lnTo>
                <a:lnTo>
                  <a:pt x="899" y="1884"/>
                </a:lnTo>
                <a:lnTo>
                  <a:pt x="886" y="1875"/>
                </a:lnTo>
                <a:lnTo>
                  <a:pt x="875" y="1866"/>
                </a:lnTo>
                <a:lnTo>
                  <a:pt x="864" y="1857"/>
                </a:lnTo>
                <a:lnTo>
                  <a:pt x="853" y="1848"/>
                </a:lnTo>
                <a:lnTo>
                  <a:pt x="843" y="1838"/>
                </a:lnTo>
                <a:lnTo>
                  <a:pt x="833" y="1828"/>
                </a:lnTo>
                <a:lnTo>
                  <a:pt x="824" y="1818"/>
                </a:lnTo>
                <a:lnTo>
                  <a:pt x="815" y="1807"/>
                </a:lnTo>
                <a:lnTo>
                  <a:pt x="811" y="1801"/>
                </a:lnTo>
                <a:lnTo>
                  <a:pt x="806" y="1796"/>
                </a:lnTo>
                <a:lnTo>
                  <a:pt x="798" y="1784"/>
                </a:lnTo>
                <a:lnTo>
                  <a:pt x="790" y="1772"/>
                </a:lnTo>
                <a:lnTo>
                  <a:pt x="783" y="1760"/>
                </a:lnTo>
                <a:lnTo>
                  <a:pt x="776" y="1747"/>
                </a:lnTo>
                <a:lnTo>
                  <a:pt x="761" y="1720"/>
                </a:lnTo>
                <a:lnTo>
                  <a:pt x="754" y="1706"/>
                </a:lnTo>
                <a:lnTo>
                  <a:pt x="748" y="1691"/>
                </a:lnTo>
                <a:lnTo>
                  <a:pt x="736" y="1661"/>
                </a:lnTo>
                <a:lnTo>
                  <a:pt x="731" y="1645"/>
                </a:lnTo>
                <a:lnTo>
                  <a:pt x="725" y="1629"/>
                </a:lnTo>
                <a:lnTo>
                  <a:pt x="715" y="1596"/>
                </a:lnTo>
                <a:lnTo>
                  <a:pt x="706" y="1561"/>
                </a:lnTo>
                <a:lnTo>
                  <a:pt x="698" y="1524"/>
                </a:lnTo>
                <a:lnTo>
                  <a:pt x="695" y="1505"/>
                </a:lnTo>
                <a:lnTo>
                  <a:pt x="691" y="1484"/>
                </a:lnTo>
                <a:lnTo>
                  <a:pt x="686" y="1445"/>
                </a:lnTo>
                <a:lnTo>
                  <a:pt x="681" y="1402"/>
                </a:lnTo>
                <a:lnTo>
                  <a:pt x="678" y="1360"/>
                </a:lnTo>
                <a:lnTo>
                  <a:pt x="676" y="1337"/>
                </a:lnTo>
                <a:lnTo>
                  <a:pt x="674" y="1315"/>
                </a:lnTo>
                <a:lnTo>
                  <a:pt x="673" y="1267"/>
                </a:lnTo>
                <a:lnTo>
                  <a:pt x="673" y="1219"/>
                </a:lnTo>
                <a:lnTo>
                  <a:pt x="673" y="1171"/>
                </a:lnTo>
                <a:lnTo>
                  <a:pt x="674" y="1147"/>
                </a:lnTo>
                <a:lnTo>
                  <a:pt x="674" y="1124"/>
                </a:lnTo>
                <a:lnTo>
                  <a:pt x="678" y="1079"/>
                </a:lnTo>
                <a:lnTo>
                  <a:pt x="681" y="1035"/>
                </a:lnTo>
                <a:lnTo>
                  <a:pt x="686" y="992"/>
                </a:lnTo>
                <a:lnTo>
                  <a:pt x="689" y="972"/>
                </a:lnTo>
                <a:lnTo>
                  <a:pt x="692" y="952"/>
                </a:lnTo>
                <a:lnTo>
                  <a:pt x="699" y="912"/>
                </a:lnTo>
                <a:lnTo>
                  <a:pt x="707" y="875"/>
                </a:lnTo>
                <a:lnTo>
                  <a:pt x="716" y="839"/>
                </a:lnTo>
                <a:lnTo>
                  <a:pt x="721" y="823"/>
                </a:lnTo>
                <a:lnTo>
                  <a:pt x="726" y="806"/>
                </a:lnTo>
                <a:lnTo>
                  <a:pt x="738" y="773"/>
                </a:lnTo>
                <a:lnTo>
                  <a:pt x="743" y="757"/>
                </a:lnTo>
                <a:lnTo>
                  <a:pt x="750" y="742"/>
                </a:lnTo>
                <a:lnTo>
                  <a:pt x="762" y="712"/>
                </a:lnTo>
                <a:lnTo>
                  <a:pt x="770" y="698"/>
                </a:lnTo>
                <a:lnTo>
                  <a:pt x="777" y="684"/>
                </a:lnTo>
                <a:lnTo>
                  <a:pt x="793" y="658"/>
                </a:lnTo>
                <a:lnTo>
                  <a:pt x="801" y="646"/>
                </a:lnTo>
                <a:lnTo>
                  <a:pt x="808" y="634"/>
                </a:lnTo>
                <a:lnTo>
                  <a:pt x="817" y="621"/>
                </a:lnTo>
                <a:lnTo>
                  <a:pt x="826" y="610"/>
                </a:lnTo>
                <a:lnTo>
                  <a:pt x="837" y="599"/>
                </a:lnTo>
                <a:lnTo>
                  <a:pt x="846" y="589"/>
                </a:lnTo>
                <a:lnTo>
                  <a:pt x="856" y="579"/>
                </a:lnTo>
                <a:lnTo>
                  <a:pt x="867" y="569"/>
                </a:lnTo>
                <a:lnTo>
                  <a:pt x="878" y="558"/>
                </a:lnTo>
                <a:lnTo>
                  <a:pt x="890" y="549"/>
                </a:lnTo>
                <a:lnTo>
                  <a:pt x="901" y="542"/>
                </a:lnTo>
                <a:lnTo>
                  <a:pt x="913" y="533"/>
                </a:lnTo>
                <a:lnTo>
                  <a:pt x="939" y="517"/>
                </a:lnTo>
                <a:lnTo>
                  <a:pt x="953" y="510"/>
                </a:lnTo>
                <a:lnTo>
                  <a:pt x="966" y="502"/>
                </a:lnTo>
                <a:lnTo>
                  <a:pt x="981" y="497"/>
                </a:lnTo>
                <a:lnTo>
                  <a:pt x="994" y="490"/>
                </a:lnTo>
                <a:lnTo>
                  <a:pt x="1025" y="479"/>
                </a:lnTo>
                <a:lnTo>
                  <a:pt x="1057" y="470"/>
                </a:lnTo>
                <a:lnTo>
                  <a:pt x="1073" y="465"/>
                </a:lnTo>
                <a:lnTo>
                  <a:pt x="1090" y="461"/>
                </a:lnTo>
                <a:lnTo>
                  <a:pt x="1107" y="457"/>
                </a:lnTo>
                <a:lnTo>
                  <a:pt x="1125" y="454"/>
                </a:lnTo>
                <a:lnTo>
                  <a:pt x="1162" y="449"/>
                </a:lnTo>
                <a:lnTo>
                  <a:pt x="1180" y="447"/>
                </a:lnTo>
                <a:lnTo>
                  <a:pt x="1199" y="445"/>
                </a:lnTo>
                <a:lnTo>
                  <a:pt x="1219" y="444"/>
                </a:lnTo>
                <a:lnTo>
                  <a:pt x="1239" y="443"/>
                </a:lnTo>
                <a:lnTo>
                  <a:pt x="1260" y="443"/>
                </a:lnTo>
                <a:lnTo>
                  <a:pt x="1280" y="443"/>
                </a:lnTo>
                <a:lnTo>
                  <a:pt x="1301" y="443"/>
                </a:lnTo>
                <a:lnTo>
                  <a:pt x="1321" y="443"/>
                </a:lnTo>
                <a:lnTo>
                  <a:pt x="1341" y="444"/>
                </a:lnTo>
                <a:lnTo>
                  <a:pt x="1361" y="445"/>
                </a:lnTo>
                <a:lnTo>
                  <a:pt x="1398" y="449"/>
                </a:lnTo>
                <a:lnTo>
                  <a:pt x="1418" y="452"/>
                </a:lnTo>
                <a:lnTo>
                  <a:pt x="1436" y="454"/>
                </a:lnTo>
                <a:lnTo>
                  <a:pt x="1453" y="457"/>
                </a:lnTo>
                <a:lnTo>
                  <a:pt x="1471" y="461"/>
                </a:lnTo>
                <a:lnTo>
                  <a:pt x="1503" y="469"/>
                </a:lnTo>
                <a:lnTo>
                  <a:pt x="1535" y="479"/>
                </a:lnTo>
                <a:lnTo>
                  <a:pt x="1550" y="484"/>
                </a:lnTo>
                <a:lnTo>
                  <a:pt x="1565" y="490"/>
                </a:lnTo>
                <a:lnTo>
                  <a:pt x="1580" y="496"/>
                </a:lnTo>
                <a:lnTo>
                  <a:pt x="1594" y="502"/>
                </a:lnTo>
                <a:lnTo>
                  <a:pt x="1621" y="517"/>
                </a:lnTo>
                <a:lnTo>
                  <a:pt x="1634" y="524"/>
                </a:lnTo>
                <a:lnTo>
                  <a:pt x="1646" y="533"/>
                </a:lnTo>
                <a:lnTo>
                  <a:pt x="1659" y="540"/>
                </a:lnTo>
                <a:lnTo>
                  <a:pt x="1670" y="549"/>
                </a:lnTo>
                <a:lnTo>
                  <a:pt x="1682" y="558"/>
                </a:lnTo>
                <a:lnTo>
                  <a:pt x="1692" y="567"/>
                </a:lnTo>
                <a:lnTo>
                  <a:pt x="1704" y="578"/>
                </a:lnTo>
                <a:lnTo>
                  <a:pt x="1714" y="588"/>
                </a:lnTo>
                <a:lnTo>
                  <a:pt x="1723" y="599"/>
                </a:lnTo>
                <a:lnTo>
                  <a:pt x="1733" y="609"/>
                </a:lnTo>
                <a:lnTo>
                  <a:pt x="1742" y="620"/>
                </a:lnTo>
                <a:lnTo>
                  <a:pt x="1751" y="633"/>
                </a:lnTo>
                <a:lnTo>
                  <a:pt x="1767" y="657"/>
                </a:lnTo>
                <a:lnTo>
                  <a:pt x="1775" y="670"/>
                </a:lnTo>
                <a:lnTo>
                  <a:pt x="1782" y="683"/>
                </a:lnTo>
                <a:lnTo>
                  <a:pt x="1796" y="711"/>
                </a:lnTo>
                <a:lnTo>
                  <a:pt x="1809" y="740"/>
                </a:lnTo>
                <a:lnTo>
                  <a:pt x="1822" y="771"/>
                </a:lnTo>
                <a:lnTo>
                  <a:pt x="1827" y="788"/>
                </a:lnTo>
                <a:lnTo>
                  <a:pt x="1833" y="803"/>
                </a:lnTo>
                <a:lnTo>
                  <a:pt x="1842" y="838"/>
                </a:lnTo>
                <a:lnTo>
                  <a:pt x="1851" y="874"/>
                </a:lnTo>
                <a:lnTo>
                  <a:pt x="1859" y="911"/>
                </a:lnTo>
                <a:lnTo>
                  <a:pt x="1864" y="930"/>
                </a:lnTo>
                <a:lnTo>
                  <a:pt x="1867" y="951"/>
                </a:lnTo>
                <a:lnTo>
                  <a:pt x="1873" y="991"/>
                </a:lnTo>
                <a:lnTo>
                  <a:pt x="1877" y="1033"/>
                </a:lnTo>
                <a:lnTo>
                  <a:pt x="1880" y="1076"/>
                </a:lnTo>
                <a:lnTo>
                  <a:pt x="1882" y="1099"/>
                </a:lnTo>
                <a:lnTo>
                  <a:pt x="1884" y="1123"/>
                </a:lnTo>
                <a:lnTo>
                  <a:pt x="1885" y="1170"/>
                </a:lnTo>
                <a:lnTo>
                  <a:pt x="1885" y="1218"/>
                </a:lnTo>
                <a:lnTo>
                  <a:pt x="1885" y="1250"/>
                </a:lnTo>
                <a:lnTo>
                  <a:pt x="1885" y="1281"/>
                </a:lnTo>
                <a:lnTo>
                  <a:pt x="1884" y="1312"/>
                </a:lnTo>
                <a:lnTo>
                  <a:pt x="1882" y="1342"/>
                </a:lnTo>
                <a:lnTo>
                  <a:pt x="1880" y="1371"/>
                </a:lnTo>
                <a:lnTo>
                  <a:pt x="1877" y="1399"/>
                </a:lnTo>
                <a:lnTo>
                  <a:pt x="1875" y="1427"/>
                </a:lnTo>
                <a:lnTo>
                  <a:pt x="1874" y="1441"/>
                </a:lnTo>
                <a:lnTo>
                  <a:pt x="1871" y="1454"/>
                </a:lnTo>
                <a:lnTo>
                  <a:pt x="1868" y="1480"/>
                </a:lnTo>
                <a:lnTo>
                  <a:pt x="1864" y="1505"/>
                </a:lnTo>
                <a:lnTo>
                  <a:pt x="1859" y="1529"/>
                </a:lnTo>
                <a:lnTo>
                  <a:pt x="1854" y="1553"/>
                </a:lnTo>
                <a:lnTo>
                  <a:pt x="1849" y="1575"/>
                </a:lnTo>
                <a:lnTo>
                  <a:pt x="1843" y="1598"/>
                </a:lnTo>
                <a:lnTo>
                  <a:pt x="1836" y="1619"/>
                </a:lnTo>
                <a:lnTo>
                  <a:pt x="1830" y="1639"/>
                </a:lnTo>
                <a:lnTo>
                  <a:pt x="1823" y="1659"/>
                </a:lnTo>
                <a:lnTo>
                  <a:pt x="1815" y="1679"/>
                </a:lnTo>
                <a:lnTo>
                  <a:pt x="1811" y="1688"/>
                </a:lnTo>
                <a:lnTo>
                  <a:pt x="1806" y="1697"/>
                </a:lnTo>
                <a:lnTo>
                  <a:pt x="1798" y="1715"/>
                </a:lnTo>
                <a:lnTo>
                  <a:pt x="1788" y="1733"/>
                </a:lnTo>
                <a:lnTo>
                  <a:pt x="1778" y="1750"/>
                </a:lnTo>
                <a:lnTo>
                  <a:pt x="1768" y="1765"/>
                </a:lnTo>
                <a:lnTo>
                  <a:pt x="1757" y="1781"/>
                </a:lnTo>
                <a:lnTo>
                  <a:pt x="1745" y="1796"/>
                </a:lnTo>
                <a:lnTo>
                  <a:pt x="1733" y="1810"/>
                </a:lnTo>
                <a:lnTo>
                  <a:pt x="1721" y="1825"/>
                </a:lnTo>
                <a:lnTo>
                  <a:pt x="1707" y="1837"/>
                </a:lnTo>
                <a:lnTo>
                  <a:pt x="1693" y="1851"/>
                </a:lnTo>
                <a:lnTo>
                  <a:pt x="1679" y="1862"/>
                </a:lnTo>
                <a:lnTo>
                  <a:pt x="1663" y="1874"/>
                </a:lnTo>
                <a:lnTo>
                  <a:pt x="1648" y="1884"/>
                </a:lnTo>
                <a:lnTo>
                  <a:pt x="1831" y="2178"/>
                </a:lnTo>
                <a:lnTo>
                  <a:pt x="1607" y="2282"/>
                </a:lnTo>
                <a:lnTo>
                  <a:pt x="1413" y="1965"/>
                </a:lnTo>
                <a:lnTo>
                  <a:pt x="1402" y="1969"/>
                </a:lnTo>
                <a:lnTo>
                  <a:pt x="1396" y="1970"/>
                </a:lnTo>
                <a:lnTo>
                  <a:pt x="1389" y="1971"/>
                </a:lnTo>
                <a:lnTo>
                  <a:pt x="1375" y="1973"/>
                </a:lnTo>
                <a:lnTo>
                  <a:pt x="1359" y="1975"/>
                </a:lnTo>
                <a:lnTo>
                  <a:pt x="1342" y="1977"/>
                </a:lnTo>
                <a:lnTo>
                  <a:pt x="1323" y="1978"/>
                </a:lnTo>
                <a:lnTo>
                  <a:pt x="1303" y="1978"/>
                </a:lnTo>
                <a:lnTo>
                  <a:pt x="1280" y="1978"/>
                </a:lnTo>
                <a:close/>
                <a:moveTo>
                  <a:pt x="3107" y="0"/>
                </a:moveTo>
                <a:lnTo>
                  <a:pt x="2987" y="0"/>
                </a:lnTo>
                <a:lnTo>
                  <a:pt x="2359" y="0"/>
                </a:lnTo>
                <a:lnTo>
                  <a:pt x="1732" y="0"/>
                </a:lnTo>
                <a:lnTo>
                  <a:pt x="1103" y="0"/>
                </a:lnTo>
                <a:lnTo>
                  <a:pt x="476" y="0"/>
                </a:lnTo>
                <a:lnTo>
                  <a:pt x="0" y="475"/>
                </a:lnTo>
                <a:lnTo>
                  <a:pt x="0" y="1271"/>
                </a:lnTo>
                <a:lnTo>
                  <a:pt x="0" y="2066"/>
                </a:lnTo>
                <a:lnTo>
                  <a:pt x="0" y="2197"/>
                </a:lnTo>
                <a:lnTo>
                  <a:pt x="0" y="2526"/>
                </a:lnTo>
                <a:lnTo>
                  <a:pt x="330" y="2526"/>
                </a:lnTo>
                <a:lnTo>
                  <a:pt x="450" y="2526"/>
                </a:lnTo>
                <a:lnTo>
                  <a:pt x="1078" y="2526"/>
                </a:lnTo>
                <a:lnTo>
                  <a:pt x="1706" y="2526"/>
                </a:lnTo>
                <a:lnTo>
                  <a:pt x="2333" y="2526"/>
                </a:lnTo>
                <a:lnTo>
                  <a:pt x="2961" y="2526"/>
                </a:lnTo>
                <a:lnTo>
                  <a:pt x="3438" y="2051"/>
                </a:lnTo>
                <a:lnTo>
                  <a:pt x="3438" y="1255"/>
                </a:lnTo>
                <a:lnTo>
                  <a:pt x="3438" y="460"/>
                </a:lnTo>
                <a:lnTo>
                  <a:pt x="3438" y="329"/>
                </a:lnTo>
                <a:lnTo>
                  <a:pt x="3438" y="0"/>
                </a:lnTo>
                <a:lnTo>
                  <a:pt x="3107"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Text Placeholder 11"/>
          <p:cNvSpPr>
            <a:spLocks noGrp="1"/>
          </p:cNvSpPr>
          <p:nvPr>
            <p:ph type="body" sz="quarter" idx="13" hasCustomPrompt="1"/>
          </p:nvPr>
        </p:nvSpPr>
        <p:spPr>
          <a:xfrm>
            <a:off x="550863" y="5805264"/>
            <a:ext cx="11090275" cy="360586"/>
          </a:xfrm>
        </p:spPr>
        <p:txBody>
          <a:bodyPr anchor="b" anchorCtr="0"/>
          <a:lstStyle>
            <a:lvl1pPr marL="0" indent="0">
              <a:buFontTx/>
              <a:buNone/>
              <a:defRPr>
                <a:solidFill>
                  <a:schemeClr val="accent2"/>
                </a:solidFill>
              </a:defRPr>
            </a:lvl1pPr>
          </a:lstStyle>
          <a:p>
            <a:pPr lvl="0"/>
            <a:r>
              <a:rPr lang="en-US" dirty="0"/>
              <a:t>Insert date</a:t>
            </a:r>
            <a:endParaRPr lang="en-GB" dirty="0"/>
          </a:p>
        </p:txBody>
      </p:sp>
    </p:spTree>
    <p:extLst>
      <p:ext uri="{BB962C8B-B14F-4D97-AF65-F5344CB8AC3E}">
        <p14:creationId xmlns:p14="http://schemas.microsoft.com/office/powerpoint/2010/main" val="4120598047"/>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EE7EF2-4523-4BEE-A7B1-C63194E17AF0}" type="datetime3">
              <a:rPr lang="en-US" smtClean="0"/>
              <a:t>6 August 2019</a:t>
            </a:fld>
            <a:endParaRPr lang="en-US"/>
          </a:p>
        </p:txBody>
      </p:sp>
      <p:sp>
        <p:nvSpPr>
          <p:cNvPr id="4" name="Footer Placeholder 3"/>
          <p:cNvSpPr>
            <a:spLocks noGrp="1"/>
          </p:cNvSpPr>
          <p:nvPr>
            <p:ph type="ftr" sz="quarter" idx="11"/>
          </p:nvPr>
        </p:nvSpPr>
        <p:spPr/>
        <p:txBody>
          <a:bodyPr/>
          <a:lstStyle/>
          <a:p>
            <a:r>
              <a:rPr lang="en-US"/>
              <a:t>© The Qt Company</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Tree>
    <p:extLst>
      <p:ext uri="{BB962C8B-B14F-4D97-AF65-F5344CB8AC3E}">
        <p14:creationId xmlns:p14="http://schemas.microsoft.com/office/powerpoint/2010/main" val="2000826719"/>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0863" y="1844675"/>
            <a:ext cx="5257105"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7FBD71-E284-497B-977E-BF771565ACD7}"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6384031" y="1844675"/>
            <a:ext cx="5257105"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dirty="0"/>
          </a:p>
        </p:txBody>
      </p:sp>
    </p:spTree>
    <p:extLst>
      <p:ext uri="{BB962C8B-B14F-4D97-AF65-F5344CB8AC3E}">
        <p14:creationId xmlns:p14="http://schemas.microsoft.com/office/powerpoint/2010/main" val="3177244776"/>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Wide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0863" y="4437112"/>
            <a:ext cx="11090275" cy="17287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59BCD-15DD-442A-8725-EFBDAFFC98C5}"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10" name="Picture Placeholder 6"/>
          <p:cNvSpPr>
            <a:spLocks noGrp="1"/>
          </p:cNvSpPr>
          <p:nvPr>
            <p:ph type="pic" sz="quarter" idx="14"/>
          </p:nvPr>
        </p:nvSpPr>
        <p:spPr>
          <a:xfrm>
            <a:off x="550863" y="1844675"/>
            <a:ext cx="11090275" cy="2304405"/>
          </a:xfrm>
          <a:prstGeom prst="snip2DiagRect">
            <a:avLst>
              <a:gd name="adj1" fmla="val 4316"/>
              <a:gd name="adj2" fmla="val 0"/>
            </a:avLst>
          </a:prstGeom>
        </p:spPr>
        <p:txBody>
          <a:bodyPr/>
          <a:lstStyle>
            <a:lvl1pPr marL="0" indent="0">
              <a:buFontTx/>
              <a:buNone/>
              <a:defRPr sz="1200"/>
            </a:lvl1pPr>
          </a:lstStyle>
          <a:p>
            <a:r>
              <a:rPr lang="en-US"/>
              <a:t>Click icon to add picture</a:t>
            </a:r>
            <a:endParaRPr lang="en-GB" dirty="0"/>
          </a:p>
        </p:txBody>
      </p:sp>
      <p:cxnSp>
        <p:nvCxnSpPr>
          <p:cNvPr id="11" name="Straight Connector 10"/>
          <p:cNvCxnSpPr/>
          <p:nvPr userDrawn="1"/>
        </p:nvCxnSpPr>
        <p:spPr>
          <a:xfrm>
            <a:off x="550863" y="4293096"/>
            <a:ext cx="110902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378167"/>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nd 1/4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0863" y="1844675"/>
            <a:ext cx="8281441"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D3B801-8151-4E71-B7CB-6636FA871B29}"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9120336" y="1844675"/>
            <a:ext cx="2520800" cy="4321175"/>
          </a:xfrm>
          <a:prstGeom prst="snip2DiagRect">
            <a:avLst>
              <a:gd name="adj1" fmla="val 3911"/>
              <a:gd name="adj2" fmla="val 0"/>
            </a:avLst>
          </a:prstGeom>
        </p:spPr>
        <p:txBody>
          <a:bodyPr/>
          <a:lstStyle>
            <a:lvl1pPr marL="0" indent="0">
              <a:buFontTx/>
              <a:buNone/>
              <a:defRPr sz="1200"/>
            </a:lvl1pPr>
          </a:lstStyle>
          <a:p>
            <a:r>
              <a:rPr lang="en-US"/>
              <a:t>Click icon to add picture</a:t>
            </a:r>
            <a:endParaRPr lang="en-GB" dirty="0"/>
          </a:p>
        </p:txBody>
      </p:sp>
    </p:spTree>
    <p:extLst>
      <p:ext uri="{BB962C8B-B14F-4D97-AF65-F5344CB8AC3E}">
        <p14:creationId xmlns:p14="http://schemas.microsoft.com/office/powerpoint/2010/main" val="388504751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B512E46-74F0-4B0A-95F4-3580E33DDE19}" type="datetime3">
              <a:rPr lang="en-US" smtClean="0"/>
              <a:t>6 August 2019</a:t>
            </a:fld>
            <a:endParaRPr lang="en-US"/>
          </a:p>
        </p:txBody>
      </p:sp>
      <p:sp>
        <p:nvSpPr>
          <p:cNvPr id="4" name="Footer Placeholder 3"/>
          <p:cNvSpPr>
            <a:spLocks noGrp="1"/>
          </p:cNvSpPr>
          <p:nvPr>
            <p:ph type="ftr" sz="quarter" idx="11"/>
          </p:nvPr>
        </p:nvSpPr>
        <p:spPr/>
        <p:txBody>
          <a:bodyPr/>
          <a:lstStyle/>
          <a:p>
            <a:r>
              <a:rPr lang="en-US"/>
              <a:t>© The Qt Company</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
        <p:nvSpPr>
          <p:cNvPr id="7" name="Picture Placeholder 6"/>
          <p:cNvSpPr>
            <a:spLocks noGrp="1"/>
          </p:cNvSpPr>
          <p:nvPr>
            <p:ph type="pic" sz="quarter" idx="13"/>
          </p:nvPr>
        </p:nvSpPr>
        <p:spPr>
          <a:xfrm>
            <a:off x="550862" y="1844675"/>
            <a:ext cx="11090275" cy="4321175"/>
          </a:xfrm>
          <a:prstGeom prst="snip2DiagRect">
            <a:avLst>
              <a:gd name="adj1" fmla="val 2308"/>
              <a:gd name="adj2" fmla="val 0"/>
            </a:avLst>
          </a:prstGeom>
        </p:spPr>
        <p:txBody>
          <a:bodyPr/>
          <a:lstStyle>
            <a:lvl1pPr marL="0" marR="0" indent="0" algn="l" defTabSz="914400" rtl="0" eaLnBrk="1" fontAlgn="auto" latinLnBrk="0" hangingPunct="1">
              <a:lnSpc>
                <a:spcPct val="100000"/>
              </a:lnSpc>
              <a:spcBef>
                <a:spcPts val="600"/>
              </a:spcBef>
              <a:spcAft>
                <a:spcPts val="0"/>
              </a:spcAft>
              <a:buClrTx/>
              <a:buSzTx/>
              <a:buFontTx/>
              <a:buNone/>
              <a:tabLst/>
              <a:defRPr sz="1200"/>
            </a:lvl1pPr>
          </a:lstStyle>
          <a:p>
            <a:r>
              <a:rPr lang="en-US"/>
              <a:t>Click icon to add picture</a:t>
            </a:r>
            <a:endParaRPr lang="en-GB" dirty="0"/>
          </a:p>
        </p:txBody>
      </p:sp>
    </p:spTree>
    <p:extLst>
      <p:ext uri="{BB962C8B-B14F-4D97-AF65-F5344CB8AC3E}">
        <p14:creationId xmlns:p14="http://schemas.microsoft.com/office/powerpoint/2010/main" val="4159252372"/>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0863" y="5157192"/>
            <a:ext cx="11090275" cy="1008658"/>
          </a:xfrm>
        </p:spPr>
        <p:txBody>
          <a:bodyPr/>
          <a:lstStyle>
            <a:lvl1pPr>
              <a:spcBef>
                <a:spcPts val="200"/>
              </a:spcBef>
              <a:defRPr sz="1600"/>
            </a:lvl1pPr>
            <a:lvl2pPr>
              <a:spcBef>
                <a:spcPts val="200"/>
              </a:spcBef>
              <a:defRPr/>
            </a:lvl2pPr>
            <a:lvl3pPr>
              <a:spcBef>
                <a:spcPts val="200"/>
              </a:spcBef>
              <a:defRPr/>
            </a:lvl3pPr>
            <a:lvl4pPr>
              <a:spcBef>
                <a:spcPts val="200"/>
              </a:spcBef>
              <a:defRPr/>
            </a:lvl4pPr>
            <a:lvl5pPr>
              <a:spcBef>
                <a:spcPts val="200"/>
              </a:spcBef>
              <a:defRPr/>
            </a:lvl5pPr>
          </a:lstStyle>
          <a:p>
            <a:pPr lvl="0"/>
            <a:r>
              <a:rPr lang="en-US"/>
              <a:t>Edit Master text styles</a:t>
            </a:r>
          </a:p>
          <a:p>
            <a:pPr lvl="1"/>
            <a:r>
              <a:rPr lang="en-US"/>
              <a:t>Second level</a:t>
            </a:r>
          </a:p>
          <a:p>
            <a:pPr lvl="2"/>
            <a:r>
              <a:rPr lang="en-US"/>
              <a:t>Third level</a:t>
            </a:r>
          </a:p>
        </p:txBody>
      </p:sp>
      <p:sp>
        <p:nvSpPr>
          <p:cNvPr id="5" name="Date Placeholder 4"/>
          <p:cNvSpPr>
            <a:spLocks noGrp="1"/>
          </p:cNvSpPr>
          <p:nvPr>
            <p:ph type="dt" sz="half" idx="10"/>
          </p:nvPr>
        </p:nvSpPr>
        <p:spPr/>
        <p:txBody>
          <a:bodyPr/>
          <a:lstStyle/>
          <a:p>
            <a:fld id="{4CE1C430-5428-486A-9B3A-F1759ED21023}"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cxnSp>
        <p:nvCxnSpPr>
          <p:cNvPr id="11" name="Straight Connector 10"/>
          <p:cNvCxnSpPr/>
          <p:nvPr userDrawn="1"/>
        </p:nvCxnSpPr>
        <p:spPr>
          <a:xfrm>
            <a:off x="550863" y="5013176"/>
            <a:ext cx="110902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Chart Placeholder 7"/>
          <p:cNvSpPr>
            <a:spLocks noGrp="1"/>
          </p:cNvSpPr>
          <p:nvPr>
            <p:ph type="chart" sz="quarter" idx="13"/>
          </p:nvPr>
        </p:nvSpPr>
        <p:spPr>
          <a:xfrm>
            <a:off x="550863" y="1844675"/>
            <a:ext cx="11090275" cy="3024188"/>
          </a:xfrm>
        </p:spPr>
        <p:txBody>
          <a:bodyPr/>
          <a:lstStyle/>
          <a:p>
            <a:r>
              <a:rPr lang="en-US"/>
              <a:t>Click icon to add chart</a:t>
            </a:r>
            <a:endParaRPr lang="fi-FI"/>
          </a:p>
        </p:txBody>
      </p:sp>
    </p:spTree>
    <p:extLst>
      <p:ext uri="{BB962C8B-B14F-4D97-AF65-F5344CB8AC3E}">
        <p14:creationId xmlns:p14="http://schemas.microsoft.com/office/powerpoint/2010/main" val="2767060387"/>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solidFill>
            <a:schemeClr val="bg2"/>
          </a:solid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baseline="0"/>
            </a:lvl1pPr>
          </a:lstStyle>
          <a:p>
            <a:r>
              <a:rPr lang="en-GB" dirty="0"/>
              <a:t>Click icon to add picture (</a:t>
            </a:r>
            <a:r>
              <a:rPr lang="en-US" dirty="0"/>
              <a:t>Download more pictures from brand.qt.io</a:t>
            </a:r>
            <a:r>
              <a:rPr lang="en-GB" dirty="0"/>
              <a:t>)</a:t>
            </a:r>
          </a:p>
          <a:p>
            <a:endParaRPr lang="en-GB" dirty="0"/>
          </a:p>
        </p:txBody>
      </p:sp>
      <p:sp>
        <p:nvSpPr>
          <p:cNvPr id="4" name="Date Placeholder 3"/>
          <p:cNvSpPr>
            <a:spLocks noGrp="1"/>
          </p:cNvSpPr>
          <p:nvPr>
            <p:ph type="dt" sz="half" idx="10"/>
          </p:nvPr>
        </p:nvSpPr>
        <p:spPr/>
        <p:txBody>
          <a:bodyPr/>
          <a:lstStyle>
            <a:lvl1pPr>
              <a:defRPr>
                <a:noFill/>
              </a:defRPr>
            </a:lvl1pPr>
          </a:lstStyle>
          <a:p>
            <a:fld id="{B7597D7D-8D28-45F8-85EC-0E81B619306D}"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Tree>
    <p:extLst>
      <p:ext uri="{BB962C8B-B14F-4D97-AF65-F5344CB8AC3E}">
        <p14:creationId xmlns:p14="http://schemas.microsoft.com/office/powerpoint/2010/main" val="2192672089"/>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1/2 Pictur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6096000" cy="6858000"/>
          </a:xfrm>
          <a:custGeom>
            <a:avLst/>
            <a:gdLst/>
            <a:ahLst/>
            <a:cxnLst/>
            <a:rect l="l" t="t" r="r" b="b"/>
            <a:pathLst>
              <a:path w="6096000" h="6858000">
                <a:moveTo>
                  <a:pt x="479425" y="0"/>
                </a:moveTo>
                <a:lnTo>
                  <a:pt x="6096000" y="0"/>
                </a:lnTo>
                <a:lnTo>
                  <a:pt x="6096000" y="6378574"/>
                </a:lnTo>
                <a:lnTo>
                  <a:pt x="5616575" y="6857999"/>
                </a:lnTo>
                <a:lnTo>
                  <a:pt x="6096000" y="6857999"/>
                </a:lnTo>
                <a:lnTo>
                  <a:pt x="6096000" y="6858000"/>
                </a:lnTo>
                <a:lnTo>
                  <a:pt x="0" y="6858000"/>
                </a:lnTo>
                <a:lnTo>
                  <a:pt x="0" y="479425"/>
                </a:lnTo>
                <a:close/>
              </a:path>
            </a:pathLst>
          </a:custGeom>
          <a:solidFill>
            <a:schemeClr val="bg2"/>
          </a:solid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 (</a:t>
            </a:r>
            <a:r>
              <a:rPr lang="en-US" dirty="0"/>
              <a:t>Download more pictures from brand.qt.io</a:t>
            </a:r>
            <a:r>
              <a:rPr lang="en-GB" dirty="0"/>
              <a:t>)</a:t>
            </a:r>
          </a:p>
          <a:p>
            <a:endParaRPr lang="en-GB" dirty="0"/>
          </a:p>
        </p:txBody>
      </p:sp>
      <p:sp>
        <p:nvSpPr>
          <p:cNvPr id="4" name="Date Placeholder 3"/>
          <p:cNvSpPr>
            <a:spLocks noGrp="1"/>
          </p:cNvSpPr>
          <p:nvPr>
            <p:ph type="dt" sz="half" idx="10"/>
          </p:nvPr>
        </p:nvSpPr>
        <p:spPr/>
        <p:txBody>
          <a:bodyPr/>
          <a:lstStyle>
            <a:lvl1pPr>
              <a:defRPr>
                <a:noFill/>
              </a:defRPr>
            </a:lvl1pPr>
          </a:lstStyle>
          <a:p>
            <a:fld id="{5B058923-1CEC-456A-B4F2-02E5261BDD76}"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Content Placeholder 3"/>
          <p:cNvSpPr>
            <a:spLocks noGrp="1"/>
          </p:cNvSpPr>
          <p:nvPr>
            <p:ph sz="half" idx="2"/>
          </p:nvPr>
        </p:nvSpPr>
        <p:spPr>
          <a:xfrm>
            <a:off x="6384032" y="1844675"/>
            <a:ext cx="5257106"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6383338" y="692149"/>
            <a:ext cx="5257799" cy="936626"/>
          </a:xfrm>
        </p:spPr>
        <p:txBody>
          <a:bodyPr/>
          <a:lstStyle/>
          <a:p>
            <a:r>
              <a:rPr lang="en-US"/>
              <a:t>Click to edit Master title style</a:t>
            </a:r>
            <a:endParaRPr lang="en-GB" dirty="0"/>
          </a:p>
        </p:txBody>
      </p:sp>
    </p:spTree>
    <p:extLst>
      <p:ext uri="{BB962C8B-B14F-4D97-AF65-F5344CB8AC3E}">
        <p14:creationId xmlns:p14="http://schemas.microsoft.com/office/powerpoint/2010/main" val="951153875"/>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and 1/2 Picture R">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096000" y="0"/>
            <a:ext cx="6096000" cy="6858000"/>
          </a:xfrm>
          <a:custGeom>
            <a:avLst/>
            <a:gdLst/>
            <a:ahLst/>
            <a:cxnLst/>
            <a:rect l="l" t="t" r="r" b="b"/>
            <a:pathLst>
              <a:path w="6096000" h="6858000">
                <a:moveTo>
                  <a:pt x="479425" y="0"/>
                </a:moveTo>
                <a:lnTo>
                  <a:pt x="6096000" y="0"/>
                </a:lnTo>
                <a:lnTo>
                  <a:pt x="6096000" y="6378574"/>
                </a:lnTo>
                <a:lnTo>
                  <a:pt x="5616575" y="6857999"/>
                </a:lnTo>
                <a:lnTo>
                  <a:pt x="6096000" y="6857999"/>
                </a:lnTo>
                <a:lnTo>
                  <a:pt x="6096000" y="6858000"/>
                </a:lnTo>
                <a:lnTo>
                  <a:pt x="0" y="6858000"/>
                </a:lnTo>
                <a:lnTo>
                  <a:pt x="0" y="479425"/>
                </a:lnTo>
                <a:close/>
              </a:path>
            </a:pathLst>
          </a:custGeom>
          <a:solidFill>
            <a:schemeClr val="bg2"/>
          </a:solidFill>
        </p:spPr>
        <p:txBody>
          <a:bodyPr/>
          <a:lstStyle>
            <a:lvl1pPr marL="0" indent="0" algn="r">
              <a:buFontTx/>
              <a:buNone/>
              <a:defRPr sz="1200"/>
            </a:lvl1pPr>
          </a:lstStyle>
          <a:p>
            <a:r>
              <a:rPr lang="en-GB" dirty="0"/>
              <a:t>Click icon to add picture (</a:t>
            </a:r>
            <a:r>
              <a:rPr lang="en-US" dirty="0"/>
              <a:t>Download more pictures from brand.qt.io</a:t>
            </a:r>
            <a:r>
              <a:rPr lang="en-GB" dirty="0"/>
              <a:t>)</a:t>
            </a:r>
          </a:p>
        </p:txBody>
      </p:sp>
      <p:sp>
        <p:nvSpPr>
          <p:cNvPr id="4" name="Date Placeholder 3"/>
          <p:cNvSpPr>
            <a:spLocks noGrp="1"/>
          </p:cNvSpPr>
          <p:nvPr>
            <p:ph type="dt" sz="half" idx="10"/>
          </p:nvPr>
        </p:nvSpPr>
        <p:spPr/>
        <p:txBody>
          <a:bodyPr/>
          <a:lstStyle>
            <a:lvl1pPr>
              <a:defRPr>
                <a:noFill/>
              </a:defRPr>
            </a:lvl1pPr>
          </a:lstStyle>
          <a:p>
            <a:fld id="{A17F8A53-741F-45A6-91A4-2FFAC281D160}"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Content Placeholder 3"/>
          <p:cNvSpPr>
            <a:spLocks noGrp="1"/>
          </p:cNvSpPr>
          <p:nvPr>
            <p:ph sz="half" idx="2"/>
          </p:nvPr>
        </p:nvSpPr>
        <p:spPr>
          <a:xfrm>
            <a:off x="551557" y="1844675"/>
            <a:ext cx="5257106"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550863" y="692149"/>
            <a:ext cx="5257799" cy="936626"/>
          </a:xfrm>
        </p:spPr>
        <p:txBody>
          <a:bodyPr/>
          <a:lstStyle/>
          <a:p>
            <a:r>
              <a:rPr lang="en-US"/>
              <a:t>Click to edit Master title style</a:t>
            </a:r>
            <a:endParaRPr lang="en-GB" dirty="0"/>
          </a:p>
        </p:txBody>
      </p:sp>
    </p:spTree>
    <p:extLst>
      <p:ext uri="{BB962C8B-B14F-4D97-AF65-F5344CB8AC3E}">
        <p14:creationId xmlns:p14="http://schemas.microsoft.com/office/powerpoint/2010/main" val="292620455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1/3 Picture">
    <p:spTree>
      <p:nvGrpSpPr>
        <p:cNvPr id="1" name=""/>
        <p:cNvGrpSpPr/>
        <p:nvPr/>
      </p:nvGrpSpPr>
      <p:grpSpPr>
        <a:xfrm>
          <a:off x="0" y="0"/>
          <a:ext cx="0" cy="0"/>
          <a:chOff x="0" y="0"/>
          <a:chExt cx="0" cy="0"/>
        </a:xfrm>
      </p:grpSpPr>
      <p:sp>
        <p:nvSpPr>
          <p:cNvPr id="17" name="Picture Placeholder 2"/>
          <p:cNvSpPr>
            <a:spLocks noGrp="1"/>
          </p:cNvSpPr>
          <p:nvPr>
            <p:ph type="pic" sz="quarter" idx="14" hasCustomPrompt="1"/>
          </p:nvPr>
        </p:nvSpPr>
        <p:spPr>
          <a:xfrm>
            <a:off x="0" y="0"/>
            <a:ext cx="4079875" cy="6858000"/>
          </a:xfrm>
          <a:prstGeom prst="snip2DiagRect">
            <a:avLst>
              <a:gd name="adj1" fmla="val 11708"/>
              <a:gd name="adj2" fmla="val 0"/>
            </a:avLst>
          </a:prstGeom>
          <a:solidFill>
            <a:schemeClr val="bg2"/>
          </a:solidFill>
        </p:spPr>
        <p:txBody>
          <a:bodyPr/>
          <a:lstStyle>
            <a:lvl1pPr marL="0" marR="0" indent="0" algn="l"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a:t>
            </a:r>
            <a:br>
              <a:rPr lang="en-GB" dirty="0"/>
            </a:br>
            <a:r>
              <a:rPr lang="en-GB" dirty="0"/>
              <a:t>(</a:t>
            </a:r>
            <a:r>
              <a:rPr lang="en-US" dirty="0"/>
              <a:t>Download more pictures from brand.qt.io</a:t>
            </a:r>
            <a:r>
              <a:rPr lang="en-GB" dirty="0"/>
              <a:t>)</a:t>
            </a:r>
          </a:p>
        </p:txBody>
      </p:sp>
      <p:sp>
        <p:nvSpPr>
          <p:cNvPr id="4" name="Date Placeholder 3"/>
          <p:cNvSpPr>
            <a:spLocks noGrp="1"/>
          </p:cNvSpPr>
          <p:nvPr>
            <p:ph type="dt" sz="half" idx="10"/>
          </p:nvPr>
        </p:nvSpPr>
        <p:spPr/>
        <p:txBody>
          <a:bodyPr/>
          <a:lstStyle>
            <a:lvl1pPr>
              <a:defRPr>
                <a:noFill/>
              </a:defRPr>
            </a:lvl1pPr>
          </a:lstStyle>
          <a:p>
            <a:fld id="{D8E49B2C-4B5F-4EB9-A57A-9CE3645AA53C}"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Content Placeholder 3"/>
          <p:cNvSpPr>
            <a:spLocks noGrp="1"/>
          </p:cNvSpPr>
          <p:nvPr>
            <p:ph sz="half" idx="2"/>
          </p:nvPr>
        </p:nvSpPr>
        <p:spPr>
          <a:xfrm>
            <a:off x="4367808" y="1844675"/>
            <a:ext cx="7273330"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4367808" y="692149"/>
            <a:ext cx="7273329" cy="936626"/>
          </a:xfrm>
        </p:spPr>
        <p:txBody>
          <a:bodyPr/>
          <a:lstStyle/>
          <a:p>
            <a:r>
              <a:rPr lang="en-US"/>
              <a:t>Click to edit Master title style</a:t>
            </a:r>
            <a:endParaRPr lang="en-GB" dirty="0"/>
          </a:p>
        </p:txBody>
      </p:sp>
    </p:spTree>
    <p:extLst>
      <p:ext uri="{BB962C8B-B14F-4D97-AF65-F5344CB8AC3E}">
        <p14:creationId xmlns:p14="http://schemas.microsoft.com/office/powerpoint/2010/main" val="149939198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noFill/>
              </a:defRPr>
            </a:lvl1pPr>
          </a:lstStyle>
          <a:p>
            <a:fld id="{003E53FC-4E18-4E0E-BD5A-FB580BFA274A}"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7"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baseline="0">
                <a:solidFill>
                  <a:schemeClr val="bg1"/>
                </a:solidFill>
              </a:defRPr>
            </a:lvl1pPr>
          </a:lstStyle>
          <a:p>
            <a:r>
              <a:rPr lang="en-GB" dirty="0"/>
              <a:t> Click icon to change picture (</a:t>
            </a:r>
            <a:r>
              <a:rPr lang="en-US" dirty="0"/>
              <a:t>Download more pictures from brand.qt.io</a:t>
            </a:r>
            <a:r>
              <a:rPr lang="en-GB" dirty="0"/>
              <a:t>)</a:t>
            </a:r>
          </a:p>
        </p:txBody>
      </p:sp>
      <p:sp>
        <p:nvSpPr>
          <p:cNvPr id="2" name="Title 1"/>
          <p:cNvSpPr>
            <a:spLocks noGrp="1"/>
          </p:cNvSpPr>
          <p:nvPr>
            <p:ph type="ctrTitle" hasCustomPrompt="1"/>
          </p:nvPr>
        </p:nvSpPr>
        <p:spPr>
          <a:xfrm>
            <a:off x="550862" y="1628775"/>
            <a:ext cx="11090275" cy="792113"/>
          </a:xfrm>
        </p:spPr>
        <p:txBody>
          <a:bodyPr anchor="t" anchorCtr="0"/>
          <a:lstStyle>
            <a:lvl1pPr algn="l">
              <a:defRPr sz="6000">
                <a:solidFill>
                  <a:schemeClr val="bg1"/>
                </a:solidFill>
                <a:effectLst>
                  <a:outerShdw blurRad="190500" algn="ctr" rotWithShape="0">
                    <a:prstClr val="black">
                      <a:alpha val="30000"/>
                    </a:prstClr>
                  </a:outerShdw>
                </a:effectLst>
              </a:defRPr>
            </a:lvl1pPr>
          </a:lstStyle>
          <a:p>
            <a:r>
              <a:rPr lang="en-US" dirty="0"/>
              <a:t>Click to add Presentation title</a:t>
            </a:r>
          </a:p>
        </p:txBody>
      </p:sp>
      <p:sp>
        <p:nvSpPr>
          <p:cNvPr id="3" name="Subtitle 2"/>
          <p:cNvSpPr>
            <a:spLocks noGrp="1"/>
          </p:cNvSpPr>
          <p:nvPr>
            <p:ph type="subTitle" idx="1"/>
          </p:nvPr>
        </p:nvSpPr>
        <p:spPr>
          <a:xfrm>
            <a:off x="550863" y="2492896"/>
            <a:ext cx="11090275" cy="936104"/>
          </a:xfrm>
        </p:spPr>
        <p:txBody>
          <a:bodyPr/>
          <a:lstStyle>
            <a:lvl1pPr marL="0" indent="0" algn="l">
              <a:buNone/>
              <a:defRPr sz="2000" baseline="0">
                <a:solidFill>
                  <a:schemeClr val="bg1"/>
                </a:solidFill>
                <a:effectLst>
                  <a:outerShdw blurRad="190500" algn="ctr" rotWithShape="0">
                    <a:prstClr val="black">
                      <a:alpha val="3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11"/>
          <p:cNvSpPr>
            <a:spLocks noGrp="1"/>
          </p:cNvSpPr>
          <p:nvPr>
            <p:ph type="body" sz="quarter" idx="13" hasCustomPrompt="1"/>
          </p:nvPr>
        </p:nvSpPr>
        <p:spPr>
          <a:xfrm>
            <a:off x="550863" y="5805264"/>
            <a:ext cx="11090275" cy="360586"/>
          </a:xfrm>
        </p:spPr>
        <p:txBody>
          <a:bodyPr anchor="b" anchorCtr="0"/>
          <a:lstStyle>
            <a:lvl1pPr marL="0" indent="0">
              <a:buFontTx/>
              <a:buNone/>
              <a:defRPr>
                <a:solidFill>
                  <a:schemeClr val="bg1"/>
                </a:solidFill>
                <a:effectLst>
                  <a:outerShdw blurRad="190500" algn="ctr" rotWithShape="0">
                    <a:prstClr val="black">
                      <a:alpha val="30000"/>
                    </a:prstClr>
                  </a:outerShdw>
                </a:effectLst>
              </a:defRPr>
            </a:lvl1pPr>
          </a:lstStyle>
          <a:p>
            <a:pPr lvl="0"/>
            <a:r>
              <a:rPr lang="en-US" dirty="0"/>
              <a:t>Insert date</a:t>
            </a:r>
            <a:endParaRPr lang="en-GB" dirty="0"/>
          </a:p>
        </p:txBody>
      </p:sp>
      <p:sp>
        <p:nvSpPr>
          <p:cNvPr id="16" name="Text Placeholder 14"/>
          <p:cNvSpPr>
            <a:spLocks noGrp="1" noChangeAspect="1"/>
          </p:cNvSpPr>
          <p:nvPr>
            <p:ph type="body" sz="quarter" idx="15"/>
          </p:nvPr>
        </p:nvSpPr>
        <p:spPr>
          <a:xfrm>
            <a:off x="550863" y="549275"/>
            <a:ext cx="720000" cy="529200"/>
          </a:xfrm>
          <a:blipFill>
            <a:blip r:embed="rId3"/>
            <a:stretch>
              <a:fillRect/>
            </a:stretch>
          </a:blipFill>
        </p:spPr>
        <p:txBody>
          <a:bodyPr/>
          <a:lstStyle>
            <a:lvl1pPr marL="0" indent="0">
              <a:buFontTx/>
              <a:buNone/>
              <a:defRPr sz="200">
                <a:noFill/>
              </a:defRPr>
            </a:lvl1pPr>
          </a:lstStyle>
          <a:p>
            <a:pPr lvl="0"/>
            <a:r>
              <a:rPr lang="en-US"/>
              <a:t>Edit Master text styles</a:t>
            </a:r>
          </a:p>
        </p:txBody>
      </p:sp>
    </p:spTree>
    <p:extLst>
      <p:ext uri="{BB962C8B-B14F-4D97-AF65-F5344CB8AC3E}">
        <p14:creationId xmlns:p14="http://schemas.microsoft.com/office/powerpoint/2010/main" val="3304600983"/>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1/3 Picture R">
    <p:spTree>
      <p:nvGrpSpPr>
        <p:cNvPr id="1" name=""/>
        <p:cNvGrpSpPr/>
        <p:nvPr/>
      </p:nvGrpSpPr>
      <p:grpSpPr>
        <a:xfrm>
          <a:off x="0" y="0"/>
          <a:ext cx="0" cy="0"/>
          <a:chOff x="0" y="0"/>
          <a:chExt cx="0" cy="0"/>
        </a:xfrm>
      </p:grpSpPr>
      <p:sp>
        <p:nvSpPr>
          <p:cNvPr id="17" name="Picture Placeholder 2"/>
          <p:cNvSpPr>
            <a:spLocks noGrp="1"/>
          </p:cNvSpPr>
          <p:nvPr>
            <p:ph type="pic" sz="quarter" idx="14" hasCustomPrompt="1"/>
          </p:nvPr>
        </p:nvSpPr>
        <p:spPr>
          <a:xfrm>
            <a:off x="8112125" y="0"/>
            <a:ext cx="4079875" cy="6858000"/>
          </a:xfrm>
          <a:prstGeom prst="snip2DiagRect">
            <a:avLst>
              <a:gd name="adj1" fmla="val 11708"/>
              <a:gd name="adj2" fmla="val 0"/>
            </a:avLst>
          </a:prstGeom>
          <a:solidFill>
            <a:schemeClr val="bg2"/>
          </a:solidFill>
        </p:spPr>
        <p:txBody>
          <a:bodyPr/>
          <a:lstStyle>
            <a:lvl1pPr marL="0" marR="0" indent="0" algn="l"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a:t>
            </a:r>
            <a:br>
              <a:rPr lang="en-GB" dirty="0"/>
            </a:br>
            <a:r>
              <a:rPr lang="en-GB" dirty="0"/>
              <a:t>(</a:t>
            </a:r>
            <a:r>
              <a:rPr lang="en-US" dirty="0"/>
              <a:t>Download more pictures from brand.qt.io</a:t>
            </a:r>
            <a:r>
              <a:rPr lang="en-GB" dirty="0"/>
              <a:t>)</a:t>
            </a:r>
          </a:p>
        </p:txBody>
      </p:sp>
      <p:sp>
        <p:nvSpPr>
          <p:cNvPr id="4" name="Date Placeholder 3"/>
          <p:cNvSpPr>
            <a:spLocks noGrp="1"/>
          </p:cNvSpPr>
          <p:nvPr>
            <p:ph type="dt" sz="half" idx="10"/>
          </p:nvPr>
        </p:nvSpPr>
        <p:spPr/>
        <p:txBody>
          <a:bodyPr/>
          <a:lstStyle>
            <a:lvl1pPr>
              <a:defRPr>
                <a:noFill/>
              </a:defRPr>
            </a:lvl1pPr>
          </a:lstStyle>
          <a:p>
            <a:fld id="{82197385-1D9B-4401-9423-9279C93BE37B}"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Content Placeholder 3"/>
          <p:cNvSpPr>
            <a:spLocks noGrp="1"/>
          </p:cNvSpPr>
          <p:nvPr>
            <p:ph sz="half" idx="2"/>
          </p:nvPr>
        </p:nvSpPr>
        <p:spPr>
          <a:xfrm>
            <a:off x="550863" y="1844675"/>
            <a:ext cx="7273329"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550864" y="692149"/>
            <a:ext cx="7273328" cy="936626"/>
          </a:xfrm>
        </p:spPr>
        <p:txBody>
          <a:bodyPr/>
          <a:lstStyle/>
          <a:p>
            <a:r>
              <a:rPr lang="en-US"/>
              <a:t>Click to edit Master title style</a:t>
            </a:r>
            <a:endParaRPr lang="en-GB" dirty="0"/>
          </a:p>
        </p:txBody>
      </p:sp>
    </p:spTree>
    <p:extLst>
      <p:ext uri="{BB962C8B-B14F-4D97-AF65-F5344CB8AC3E}">
        <p14:creationId xmlns:p14="http://schemas.microsoft.com/office/powerpoint/2010/main" val="1324491797"/>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Media Placeholder 2"/>
          <p:cNvSpPr>
            <a:spLocks noGrp="1"/>
          </p:cNvSpPr>
          <p:nvPr>
            <p:ph type="media" sz="quarter" idx="13"/>
          </p:nvPr>
        </p:nvSpPr>
        <p:spPr>
          <a:xfrm>
            <a:off x="0" y="0"/>
            <a:ext cx="12192000" cy="6858000"/>
          </a:xfrm>
          <a:custGeom>
            <a:avLst/>
            <a:gdLst/>
            <a:ahLst/>
            <a:cxnLst/>
            <a:rect l="l" t="t" r="r" b="b"/>
            <a:pathLst>
              <a:path w="12192000" h="6858000">
                <a:moveTo>
                  <a:pt x="479425" y="0"/>
                </a:moveTo>
                <a:lnTo>
                  <a:pt x="12192000" y="0"/>
                </a:lnTo>
                <a:lnTo>
                  <a:pt x="12192000" y="6858000"/>
                </a:lnTo>
                <a:lnTo>
                  <a:pt x="12191998" y="6858000"/>
                </a:lnTo>
                <a:lnTo>
                  <a:pt x="12191998" y="6378574"/>
                </a:lnTo>
                <a:lnTo>
                  <a:pt x="11712573" y="6858000"/>
                </a:lnTo>
                <a:lnTo>
                  <a:pt x="0" y="6858000"/>
                </a:lnTo>
                <a:lnTo>
                  <a:pt x="0" y="479425"/>
                </a:lnTo>
                <a:close/>
              </a:path>
            </a:pathLst>
          </a:custGeom>
          <a:solidFill>
            <a:schemeClr val="bg2"/>
          </a:solidFill>
        </p:spPr>
        <p:txBody>
          <a:bodyPr/>
          <a:lstStyle>
            <a:lvl1pPr marL="0" indent="0" algn="r">
              <a:buFontTx/>
              <a:buNone/>
              <a:defRPr sz="1200"/>
            </a:lvl1pPr>
          </a:lstStyle>
          <a:p>
            <a:r>
              <a:rPr lang="en-US"/>
              <a:t>Click icon to add media</a:t>
            </a:r>
            <a:endParaRPr lang="en-GB" dirty="0"/>
          </a:p>
        </p:txBody>
      </p:sp>
    </p:spTree>
    <p:extLst>
      <p:ext uri="{BB962C8B-B14F-4D97-AF65-F5344CB8AC3E}">
        <p14:creationId xmlns:p14="http://schemas.microsoft.com/office/powerpoint/2010/main" val="2201810751"/>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 Client Mosa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62A315-51A6-420B-B374-DD5CD2EE0B02}" type="datetime3">
              <a:rPr lang="en-US" smtClean="0"/>
              <a:t>6 August 2019</a:t>
            </a:fld>
            <a:endParaRPr lang="en-US"/>
          </a:p>
        </p:txBody>
      </p:sp>
      <p:sp>
        <p:nvSpPr>
          <p:cNvPr id="4" name="Footer Placeholder 3"/>
          <p:cNvSpPr>
            <a:spLocks noGrp="1"/>
          </p:cNvSpPr>
          <p:nvPr>
            <p:ph type="ftr" sz="quarter" idx="11"/>
          </p:nvPr>
        </p:nvSpPr>
        <p:spPr/>
        <p:txBody>
          <a:bodyPr/>
          <a:lstStyle/>
          <a:p>
            <a:r>
              <a:rPr lang="en-US"/>
              <a:t>© The Qt Company</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
        <p:nvSpPr>
          <p:cNvPr id="6" name="Picture Placeholder 18"/>
          <p:cNvSpPr>
            <a:spLocks noGrp="1"/>
          </p:cNvSpPr>
          <p:nvPr>
            <p:ph type="pic" sz="quarter" idx="13" hasCustomPrompt="1"/>
          </p:nvPr>
        </p:nvSpPr>
        <p:spPr>
          <a:xfrm>
            <a:off x="550863" y="1844675"/>
            <a:ext cx="2665412" cy="1368295"/>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7" name="Picture Placeholder 18"/>
          <p:cNvSpPr>
            <a:spLocks noGrp="1"/>
          </p:cNvSpPr>
          <p:nvPr>
            <p:ph type="pic" sz="quarter" idx="14" hasCustomPrompt="1"/>
          </p:nvPr>
        </p:nvSpPr>
        <p:spPr>
          <a:xfrm>
            <a:off x="550863" y="3356990"/>
            <a:ext cx="2665412" cy="136819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8" name="Picture Placeholder 18"/>
          <p:cNvSpPr>
            <a:spLocks noGrp="1"/>
          </p:cNvSpPr>
          <p:nvPr>
            <p:ph type="pic" sz="quarter" idx="15" hasCustomPrompt="1"/>
          </p:nvPr>
        </p:nvSpPr>
        <p:spPr>
          <a:xfrm>
            <a:off x="550863" y="4869200"/>
            <a:ext cx="2665412" cy="129665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9" name="Picture Placeholder 18"/>
          <p:cNvSpPr>
            <a:spLocks noGrp="1"/>
          </p:cNvSpPr>
          <p:nvPr>
            <p:ph type="pic" sz="quarter" idx="16" hasCustomPrompt="1"/>
          </p:nvPr>
        </p:nvSpPr>
        <p:spPr>
          <a:xfrm>
            <a:off x="3359620" y="1844675"/>
            <a:ext cx="2664370" cy="1368295"/>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0" name="Picture Placeholder 18"/>
          <p:cNvSpPr>
            <a:spLocks noGrp="1"/>
          </p:cNvSpPr>
          <p:nvPr>
            <p:ph type="pic" sz="quarter" idx="17" hasCustomPrompt="1"/>
          </p:nvPr>
        </p:nvSpPr>
        <p:spPr>
          <a:xfrm>
            <a:off x="3359620" y="3356990"/>
            <a:ext cx="2664370" cy="136819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1" name="Picture Placeholder 18"/>
          <p:cNvSpPr>
            <a:spLocks noGrp="1"/>
          </p:cNvSpPr>
          <p:nvPr>
            <p:ph type="pic" sz="quarter" idx="18" hasCustomPrompt="1"/>
          </p:nvPr>
        </p:nvSpPr>
        <p:spPr>
          <a:xfrm>
            <a:off x="3359620" y="4869200"/>
            <a:ext cx="2664370" cy="129665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2" name="Picture Placeholder 18"/>
          <p:cNvSpPr>
            <a:spLocks noGrp="1"/>
          </p:cNvSpPr>
          <p:nvPr>
            <p:ph type="pic" sz="quarter" idx="19" hasCustomPrompt="1"/>
          </p:nvPr>
        </p:nvSpPr>
        <p:spPr>
          <a:xfrm>
            <a:off x="6168010" y="1844675"/>
            <a:ext cx="2664370" cy="1368295"/>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3" name="Picture Placeholder 18"/>
          <p:cNvSpPr>
            <a:spLocks noGrp="1"/>
          </p:cNvSpPr>
          <p:nvPr>
            <p:ph type="pic" sz="quarter" idx="20" hasCustomPrompt="1"/>
          </p:nvPr>
        </p:nvSpPr>
        <p:spPr>
          <a:xfrm>
            <a:off x="6168010" y="3356990"/>
            <a:ext cx="2664370" cy="136819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4" name="Picture Placeholder 18"/>
          <p:cNvSpPr>
            <a:spLocks noGrp="1"/>
          </p:cNvSpPr>
          <p:nvPr>
            <p:ph type="pic" sz="quarter" idx="21" hasCustomPrompt="1"/>
          </p:nvPr>
        </p:nvSpPr>
        <p:spPr>
          <a:xfrm>
            <a:off x="6168010" y="4869200"/>
            <a:ext cx="2664370" cy="129665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5" name="Picture Placeholder 18"/>
          <p:cNvSpPr>
            <a:spLocks noGrp="1"/>
          </p:cNvSpPr>
          <p:nvPr>
            <p:ph type="pic" sz="quarter" idx="22" hasCustomPrompt="1"/>
          </p:nvPr>
        </p:nvSpPr>
        <p:spPr>
          <a:xfrm>
            <a:off x="8975725" y="1844675"/>
            <a:ext cx="2665413" cy="1368295"/>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6" name="Picture Placeholder 18"/>
          <p:cNvSpPr>
            <a:spLocks noGrp="1"/>
          </p:cNvSpPr>
          <p:nvPr>
            <p:ph type="pic" sz="quarter" idx="23" hasCustomPrompt="1"/>
          </p:nvPr>
        </p:nvSpPr>
        <p:spPr>
          <a:xfrm>
            <a:off x="8975725" y="3356990"/>
            <a:ext cx="2665413" cy="136819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7" name="Picture Placeholder 18"/>
          <p:cNvSpPr>
            <a:spLocks noGrp="1"/>
          </p:cNvSpPr>
          <p:nvPr>
            <p:ph type="pic" sz="quarter" idx="24" hasCustomPrompt="1"/>
          </p:nvPr>
        </p:nvSpPr>
        <p:spPr>
          <a:xfrm>
            <a:off x="8975725" y="4869200"/>
            <a:ext cx="2665413" cy="129665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Tree>
    <p:extLst>
      <p:ext uri="{BB962C8B-B14F-4D97-AF65-F5344CB8AC3E}">
        <p14:creationId xmlns:p14="http://schemas.microsoft.com/office/powerpoint/2010/main" val="3052692058"/>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s">
    <p:spTree>
      <p:nvGrpSpPr>
        <p:cNvPr id="1" name=""/>
        <p:cNvGrpSpPr/>
        <p:nvPr/>
      </p:nvGrpSpPr>
      <p:grpSpPr>
        <a:xfrm>
          <a:off x="0" y="0"/>
          <a:ext cx="0" cy="0"/>
          <a:chOff x="0" y="0"/>
          <a:chExt cx="0" cy="0"/>
        </a:xfrm>
      </p:grpSpPr>
      <p:sp>
        <p:nvSpPr>
          <p:cNvPr id="9" name="Rectangle 8"/>
          <p:cNvSpPr/>
          <p:nvPr userDrawn="1"/>
        </p:nvSpPr>
        <p:spPr>
          <a:xfrm>
            <a:off x="0" y="0"/>
            <a:ext cx="6096000" cy="6858000"/>
          </a:xfrm>
          <a:custGeom>
            <a:avLst/>
            <a:gdLst/>
            <a:ahLst/>
            <a:cxnLst/>
            <a:rect l="l" t="t" r="r" b="b"/>
            <a:pathLst>
              <a:path w="6096000" h="6858000">
                <a:moveTo>
                  <a:pt x="479425" y="0"/>
                </a:moveTo>
                <a:lnTo>
                  <a:pt x="6096000" y="0"/>
                </a:lnTo>
                <a:lnTo>
                  <a:pt x="6096000" y="6378574"/>
                </a:lnTo>
                <a:lnTo>
                  <a:pt x="5616575" y="6857999"/>
                </a:lnTo>
                <a:lnTo>
                  <a:pt x="6096000" y="6857999"/>
                </a:lnTo>
                <a:lnTo>
                  <a:pt x="6096000" y="6858000"/>
                </a:lnTo>
                <a:lnTo>
                  <a:pt x="0" y="6858000"/>
                </a:lnTo>
                <a:lnTo>
                  <a:pt x="0" y="47942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p:cNvSpPr>
            <a:spLocks noGrp="1"/>
          </p:cNvSpPr>
          <p:nvPr>
            <p:ph type="title"/>
          </p:nvPr>
        </p:nvSpPr>
        <p:spPr>
          <a:xfrm>
            <a:off x="550863" y="692149"/>
            <a:ext cx="5257106" cy="936626"/>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0863" y="1844675"/>
            <a:ext cx="5257105" cy="43211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84032" y="1844675"/>
            <a:ext cx="5257106"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noFill/>
              </a:defRPr>
            </a:lvl1pPr>
          </a:lstStyle>
          <a:p>
            <a:fld id="{7E28D9EF-35A5-4CA0-BC0B-134E458AEF81}" type="datetime3">
              <a:rPr lang="en-US" smtClean="0"/>
              <a:t>6 August 2019</a:t>
            </a:fld>
            <a:endParaRPr lang="en-US"/>
          </a:p>
        </p:txBody>
      </p:sp>
      <p:sp>
        <p:nvSpPr>
          <p:cNvPr id="6" name="Footer Placeholder 5"/>
          <p:cNvSpPr>
            <a:spLocks noGrp="1"/>
          </p:cNvSpPr>
          <p:nvPr>
            <p:ph type="ftr" sz="quarter" idx="11"/>
          </p:nvPr>
        </p:nvSpPr>
        <p:spPr/>
        <p:txBody>
          <a:bodyPr/>
          <a:lstStyle>
            <a:lvl1pPr>
              <a:defRPr>
                <a:noFill/>
              </a:defRPr>
            </a:lvl1pPr>
          </a:lstStyle>
          <a:p>
            <a:r>
              <a:rPr lang="en-US"/>
              <a:t>© The Qt Company</a:t>
            </a:r>
          </a:p>
        </p:txBody>
      </p:sp>
      <p:sp>
        <p:nvSpPr>
          <p:cNvPr id="7" name="Slide Number Placeholder 6"/>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Tree>
    <p:extLst>
      <p:ext uri="{BB962C8B-B14F-4D97-AF65-F5344CB8AC3E}">
        <p14:creationId xmlns:p14="http://schemas.microsoft.com/office/powerpoint/2010/main" val="37105410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s 2nd">
    <p:spTree>
      <p:nvGrpSpPr>
        <p:cNvPr id="1" name=""/>
        <p:cNvGrpSpPr/>
        <p:nvPr/>
      </p:nvGrpSpPr>
      <p:grpSpPr>
        <a:xfrm>
          <a:off x="0" y="0"/>
          <a:ext cx="0" cy="0"/>
          <a:chOff x="0" y="0"/>
          <a:chExt cx="0" cy="0"/>
        </a:xfrm>
      </p:grpSpPr>
      <p:sp>
        <p:nvSpPr>
          <p:cNvPr id="9" name="Rectangle 8"/>
          <p:cNvSpPr/>
          <p:nvPr userDrawn="1"/>
        </p:nvSpPr>
        <p:spPr>
          <a:xfrm>
            <a:off x="6096000" y="0"/>
            <a:ext cx="6096000" cy="6858000"/>
          </a:xfrm>
          <a:custGeom>
            <a:avLst/>
            <a:gdLst/>
            <a:ahLst/>
            <a:cxnLst/>
            <a:rect l="l" t="t" r="r" b="b"/>
            <a:pathLst>
              <a:path w="6096000" h="6858000">
                <a:moveTo>
                  <a:pt x="479425" y="0"/>
                </a:moveTo>
                <a:lnTo>
                  <a:pt x="6096000" y="0"/>
                </a:lnTo>
                <a:lnTo>
                  <a:pt x="6096000" y="6378574"/>
                </a:lnTo>
                <a:lnTo>
                  <a:pt x="5616575" y="6857999"/>
                </a:lnTo>
                <a:lnTo>
                  <a:pt x="6096000" y="6857999"/>
                </a:lnTo>
                <a:lnTo>
                  <a:pt x="6096000" y="6858000"/>
                </a:lnTo>
                <a:lnTo>
                  <a:pt x="0" y="6858000"/>
                </a:lnTo>
                <a:lnTo>
                  <a:pt x="0" y="47942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p:cNvSpPr>
            <a:spLocks noGrp="1"/>
          </p:cNvSpPr>
          <p:nvPr>
            <p:ph type="title"/>
          </p:nvPr>
        </p:nvSpPr>
        <p:spPr>
          <a:xfrm>
            <a:off x="6384032" y="692149"/>
            <a:ext cx="5257106" cy="936626"/>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0863" y="1844675"/>
            <a:ext cx="5257105" cy="432117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84032" y="1844675"/>
            <a:ext cx="5257106" cy="43211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noFill/>
              </a:defRPr>
            </a:lvl1pPr>
          </a:lstStyle>
          <a:p>
            <a:fld id="{9ED2F417-03A8-43B0-A5E3-5B972D1B5A07}" type="datetime3">
              <a:rPr lang="en-US" smtClean="0"/>
              <a:t>6 August 2019</a:t>
            </a:fld>
            <a:endParaRPr lang="en-US"/>
          </a:p>
        </p:txBody>
      </p:sp>
      <p:sp>
        <p:nvSpPr>
          <p:cNvPr id="6" name="Footer Placeholder 5"/>
          <p:cNvSpPr>
            <a:spLocks noGrp="1"/>
          </p:cNvSpPr>
          <p:nvPr>
            <p:ph type="ftr" sz="quarter" idx="11"/>
          </p:nvPr>
        </p:nvSpPr>
        <p:spPr/>
        <p:txBody>
          <a:bodyPr/>
          <a:lstStyle>
            <a:lvl1pPr>
              <a:defRPr>
                <a:noFill/>
              </a:defRPr>
            </a:lvl1pPr>
          </a:lstStyle>
          <a:p>
            <a:r>
              <a:rPr lang="en-US"/>
              <a:t>© The Qt Company</a:t>
            </a:r>
          </a:p>
        </p:txBody>
      </p:sp>
      <p:sp>
        <p:nvSpPr>
          <p:cNvPr id="7" name="Slide Number Placeholder 6"/>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Tree>
    <p:extLst>
      <p:ext uri="{BB962C8B-B14F-4D97-AF65-F5344CB8AC3E}">
        <p14:creationId xmlns:p14="http://schemas.microsoft.com/office/powerpoint/2010/main" val="1889648760"/>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B9C26A3-3704-4F73-A379-97628D8C2380}" type="datetime3">
              <a:rPr lang="en-US" smtClean="0"/>
              <a:t>6 August 2019</a:t>
            </a:fld>
            <a:endParaRPr lang="en-US"/>
          </a:p>
        </p:txBody>
      </p:sp>
      <p:sp>
        <p:nvSpPr>
          <p:cNvPr id="4" name="Footer Placeholder 3"/>
          <p:cNvSpPr>
            <a:spLocks noGrp="1"/>
          </p:cNvSpPr>
          <p:nvPr>
            <p:ph type="ftr" sz="quarter" idx="11"/>
          </p:nvPr>
        </p:nvSpPr>
        <p:spPr/>
        <p:txBody>
          <a:bodyPr/>
          <a:lstStyle/>
          <a:p>
            <a:r>
              <a:rPr lang="en-US"/>
              <a:t>© The Qt Company</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
        <p:nvSpPr>
          <p:cNvPr id="8" name="Text Placeholder 7"/>
          <p:cNvSpPr>
            <a:spLocks noGrp="1"/>
          </p:cNvSpPr>
          <p:nvPr>
            <p:ph type="body" sz="quarter" idx="13" hasCustomPrompt="1"/>
          </p:nvPr>
        </p:nvSpPr>
        <p:spPr>
          <a:xfrm>
            <a:off x="911424" y="2348682"/>
            <a:ext cx="2376487" cy="1584374"/>
          </a:xfrm>
          <a:prstGeom prst="snip2DiagRect">
            <a:avLst>
              <a:gd name="adj1" fmla="val 12501"/>
              <a:gd name="adj2" fmla="val 799"/>
            </a:avLst>
          </a:prstGeom>
          <a:solidFill>
            <a:schemeClr val="accent3"/>
          </a:solidFill>
        </p:spPr>
        <p:txBody>
          <a:bodyPr anchor="ctr" anchorCtr="0"/>
          <a:lstStyle>
            <a:lvl1pPr marL="0" indent="0" algn="ctr">
              <a:buFontTx/>
              <a:buNone/>
              <a:defRPr sz="6000">
                <a:solidFill>
                  <a:schemeClr val="bg1"/>
                </a:solidFill>
              </a:defRPr>
            </a:lvl1pPr>
          </a:lstStyle>
          <a:p>
            <a:pPr lvl="0"/>
            <a:r>
              <a:rPr lang="en-US" dirty="0"/>
              <a:t>No</a:t>
            </a:r>
          </a:p>
        </p:txBody>
      </p:sp>
      <p:sp>
        <p:nvSpPr>
          <p:cNvPr id="9" name="Text Placeholder 7"/>
          <p:cNvSpPr>
            <a:spLocks noGrp="1"/>
          </p:cNvSpPr>
          <p:nvPr>
            <p:ph type="body" sz="quarter" idx="14"/>
          </p:nvPr>
        </p:nvSpPr>
        <p:spPr>
          <a:xfrm>
            <a:off x="911424" y="4221088"/>
            <a:ext cx="2376487" cy="1728788"/>
          </a:xfrm>
        </p:spPr>
        <p:txBody>
          <a:bodyPr/>
          <a:lstStyle>
            <a:lvl1pPr marL="0" indent="0" algn="ctr">
              <a:buFontTx/>
              <a:buNone/>
              <a:defRPr/>
            </a:lvl1pPr>
          </a:lstStyle>
          <a:p>
            <a:pPr lvl="0"/>
            <a:r>
              <a:rPr lang="en-US"/>
              <a:t>Edit Master text styles</a:t>
            </a:r>
          </a:p>
        </p:txBody>
      </p:sp>
      <p:sp>
        <p:nvSpPr>
          <p:cNvPr id="10" name="Text Placeholder 7"/>
          <p:cNvSpPr>
            <a:spLocks noGrp="1"/>
          </p:cNvSpPr>
          <p:nvPr>
            <p:ph type="body" sz="quarter" idx="15" hasCustomPrompt="1"/>
          </p:nvPr>
        </p:nvSpPr>
        <p:spPr>
          <a:xfrm>
            <a:off x="3575497" y="2348682"/>
            <a:ext cx="2376487" cy="1584374"/>
          </a:xfrm>
          <a:prstGeom prst="snip2DiagRect">
            <a:avLst>
              <a:gd name="adj1" fmla="val 12501"/>
              <a:gd name="adj2" fmla="val 799"/>
            </a:avLst>
          </a:prstGeom>
          <a:solidFill>
            <a:schemeClr val="accent3"/>
          </a:solidFill>
        </p:spPr>
        <p:txBody>
          <a:bodyPr anchor="ctr" anchorCtr="0"/>
          <a:lstStyle>
            <a:lvl1pPr marL="0" indent="0" algn="ctr">
              <a:buFontTx/>
              <a:buNone/>
              <a:defRPr sz="6000">
                <a:solidFill>
                  <a:schemeClr val="bg1"/>
                </a:solidFill>
              </a:defRPr>
            </a:lvl1pPr>
          </a:lstStyle>
          <a:p>
            <a:pPr lvl="0"/>
            <a:r>
              <a:rPr lang="en-US" dirty="0"/>
              <a:t>No</a:t>
            </a:r>
          </a:p>
        </p:txBody>
      </p:sp>
      <p:sp>
        <p:nvSpPr>
          <p:cNvPr id="11" name="Text Placeholder 7"/>
          <p:cNvSpPr>
            <a:spLocks noGrp="1"/>
          </p:cNvSpPr>
          <p:nvPr>
            <p:ph type="body" sz="quarter" idx="16" hasCustomPrompt="1"/>
          </p:nvPr>
        </p:nvSpPr>
        <p:spPr>
          <a:xfrm>
            <a:off x="6239793" y="2348682"/>
            <a:ext cx="2376487" cy="1584374"/>
          </a:xfrm>
          <a:prstGeom prst="snip2DiagRect">
            <a:avLst>
              <a:gd name="adj1" fmla="val 12501"/>
              <a:gd name="adj2" fmla="val 799"/>
            </a:avLst>
          </a:prstGeom>
          <a:solidFill>
            <a:schemeClr val="accent3"/>
          </a:solidFill>
        </p:spPr>
        <p:txBody>
          <a:bodyPr anchor="ctr" anchorCtr="0"/>
          <a:lstStyle>
            <a:lvl1pPr marL="0" indent="0" algn="ctr">
              <a:buFontTx/>
              <a:buNone/>
              <a:defRPr sz="6000">
                <a:solidFill>
                  <a:schemeClr val="bg1"/>
                </a:solidFill>
              </a:defRPr>
            </a:lvl1pPr>
          </a:lstStyle>
          <a:p>
            <a:pPr lvl="0"/>
            <a:r>
              <a:rPr lang="en-US" dirty="0"/>
              <a:t>No</a:t>
            </a:r>
          </a:p>
        </p:txBody>
      </p:sp>
      <p:sp>
        <p:nvSpPr>
          <p:cNvPr id="12" name="Text Placeholder 7"/>
          <p:cNvSpPr>
            <a:spLocks noGrp="1"/>
          </p:cNvSpPr>
          <p:nvPr>
            <p:ph type="body" sz="quarter" idx="17" hasCustomPrompt="1"/>
          </p:nvPr>
        </p:nvSpPr>
        <p:spPr>
          <a:xfrm>
            <a:off x="8904089" y="2348682"/>
            <a:ext cx="2376487" cy="1584374"/>
          </a:xfrm>
          <a:prstGeom prst="snip2DiagRect">
            <a:avLst>
              <a:gd name="adj1" fmla="val 12501"/>
              <a:gd name="adj2" fmla="val 799"/>
            </a:avLst>
          </a:prstGeom>
          <a:solidFill>
            <a:schemeClr val="accent3"/>
          </a:solidFill>
        </p:spPr>
        <p:txBody>
          <a:bodyPr anchor="ctr" anchorCtr="0"/>
          <a:lstStyle>
            <a:lvl1pPr marL="0" indent="0" algn="ctr">
              <a:buFontTx/>
              <a:buNone/>
              <a:defRPr sz="6000">
                <a:solidFill>
                  <a:schemeClr val="bg1"/>
                </a:solidFill>
              </a:defRPr>
            </a:lvl1pPr>
          </a:lstStyle>
          <a:p>
            <a:pPr lvl="0"/>
            <a:r>
              <a:rPr lang="en-US" dirty="0"/>
              <a:t>No</a:t>
            </a:r>
          </a:p>
        </p:txBody>
      </p:sp>
      <p:sp>
        <p:nvSpPr>
          <p:cNvPr id="13" name="Text Placeholder 7"/>
          <p:cNvSpPr>
            <a:spLocks noGrp="1"/>
          </p:cNvSpPr>
          <p:nvPr>
            <p:ph type="body" sz="quarter" idx="18"/>
          </p:nvPr>
        </p:nvSpPr>
        <p:spPr>
          <a:xfrm>
            <a:off x="3575720" y="4221088"/>
            <a:ext cx="2376487" cy="1728788"/>
          </a:xfrm>
        </p:spPr>
        <p:txBody>
          <a:bodyPr/>
          <a:lstStyle>
            <a:lvl1pPr marL="0" indent="0" algn="ctr">
              <a:buFontTx/>
              <a:buNone/>
              <a:defRPr/>
            </a:lvl1pPr>
          </a:lstStyle>
          <a:p>
            <a:pPr lvl="0"/>
            <a:r>
              <a:rPr lang="en-US"/>
              <a:t>Edit Master text styles</a:t>
            </a:r>
          </a:p>
        </p:txBody>
      </p:sp>
      <p:sp>
        <p:nvSpPr>
          <p:cNvPr id="14" name="Text Placeholder 7"/>
          <p:cNvSpPr>
            <a:spLocks noGrp="1"/>
          </p:cNvSpPr>
          <p:nvPr>
            <p:ph type="body" sz="quarter" idx="19"/>
          </p:nvPr>
        </p:nvSpPr>
        <p:spPr>
          <a:xfrm>
            <a:off x="6240016" y="4221088"/>
            <a:ext cx="2376487" cy="1728788"/>
          </a:xfrm>
        </p:spPr>
        <p:txBody>
          <a:bodyPr/>
          <a:lstStyle>
            <a:lvl1pPr marL="0" indent="0" algn="ctr">
              <a:buFontTx/>
              <a:buNone/>
              <a:defRPr/>
            </a:lvl1pPr>
          </a:lstStyle>
          <a:p>
            <a:pPr lvl="0"/>
            <a:r>
              <a:rPr lang="en-US"/>
              <a:t>Edit Master text styles</a:t>
            </a:r>
          </a:p>
        </p:txBody>
      </p:sp>
      <p:sp>
        <p:nvSpPr>
          <p:cNvPr id="15" name="Text Placeholder 7"/>
          <p:cNvSpPr>
            <a:spLocks noGrp="1"/>
          </p:cNvSpPr>
          <p:nvPr>
            <p:ph type="body" sz="quarter" idx="20"/>
          </p:nvPr>
        </p:nvSpPr>
        <p:spPr>
          <a:xfrm>
            <a:off x="8904312" y="4221088"/>
            <a:ext cx="2376487" cy="1728788"/>
          </a:xfrm>
        </p:spPr>
        <p:txBody>
          <a:bodyPr/>
          <a:lstStyle>
            <a:lvl1pPr marL="0" indent="0" algn="ctr">
              <a:buFontTx/>
              <a:buNone/>
              <a:defRPr/>
            </a:lvl1pPr>
          </a:lstStyle>
          <a:p>
            <a:pPr lvl="0"/>
            <a:r>
              <a:rPr lang="en-US"/>
              <a:t>Edit Master text styles</a:t>
            </a:r>
          </a:p>
        </p:txBody>
      </p:sp>
    </p:spTree>
    <p:extLst>
      <p:ext uri="{BB962C8B-B14F-4D97-AF65-F5344CB8AC3E}">
        <p14:creationId xmlns:p14="http://schemas.microsoft.com/office/powerpoint/2010/main" val="3949834329"/>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fograp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D723D9C-3639-4E7D-B410-7CC39E8BE448}" type="datetime3">
              <a:rPr lang="en-US" smtClean="0"/>
              <a:t>6 August 2019</a:t>
            </a:fld>
            <a:endParaRPr lang="en-US"/>
          </a:p>
        </p:txBody>
      </p:sp>
      <p:sp>
        <p:nvSpPr>
          <p:cNvPr id="4" name="Footer Placeholder 3"/>
          <p:cNvSpPr>
            <a:spLocks noGrp="1"/>
          </p:cNvSpPr>
          <p:nvPr>
            <p:ph type="ftr" sz="quarter" idx="11"/>
          </p:nvPr>
        </p:nvSpPr>
        <p:spPr/>
        <p:txBody>
          <a:bodyPr/>
          <a:lstStyle/>
          <a:p>
            <a:r>
              <a:rPr lang="en-US"/>
              <a:t>© The Qt Company</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
        <p:nvSpPr>
          <p:cNvPr id="24" name="Text Placeholder 15"/>
          <p:cNvSpPr>
            <a:spLocks noGrp="1"/>
          </p:cNvSpPr>
          <p:nvPr>
            <p:ph type="body" sz="quarter" idx="15"/>
          </p:nvPr>
        </p:nvSpPr>
        <p:spPr>
          <a:xfrm>
            <a:off x="8312856" y="1844828"/>
            <a:ext cx="3312369" cy="3240356"/>
          </a:xfrm>
          <a:prstGeom prst="snip2DiagRect">
            <a:avLst>
              <a:gd name="adj1" fmla="val 14366"/>
              <a:gd name="adj2" fmla="val 0"/>
            </a:avLst>
          </a:prstGeom>
          <a:solidFill>
            <a:schemeClr val="accent2"/>
          </a:solidFill>
        </p:spPr>
        <p:txBody>
          <a:bodyPr lIns="180000" tIns="1152000" rIns="180000" bIns="180000"/>
          <a:lstStyle>
            <a:lvl1pPr marL="0" indent="0">
              <a:buFontTx/>
              <a:buNone/>
              <a:defRPr sz="2400">
                <a:solidFill>
                  <a:schemeClr val="bg1"/>
                </a:solidFill>
              </a:defRPr>
            </a:lvl1pPr>
            <a:lvl2pPr marL="0" indent="0">
              <a:buFontTx/>
              <a:buNone/>
              <a:defRPr sz="1400">
                <a:solidFill>
                  <a:schemeClr val="bg1"/>
                </a:solidFill>
              </a:defRPr>
            </a:lvl2pPr>
            <a:lvl3pPr marL="182563" indent="-182563">
              <a:defRPr sz="1400">
                <a:solidFill>
                  <a:schemeClr val="bg1"/>
                </a:solidFill>
              </a:defRPr>
            </a:lvl3pPr>
          </a:lstStyle>
          <a:p>
            <a:pPr lvl="0"/>
            <a:r>
              <a:rPr lang="en-US"/>
              <a:t>Edit Master text styles</a:t>
            </a:r>
          </a:p>
          <a:p>
            <a:pPr lvl="1"/>
            <a:r>
              <a:rPr lang="en-US"/>
              <a:t>Second level</a:t>
            </a:r>
          </a:p>
          <a:p>
            <a:pPr lvl="2"/>
            <a:r>
              <a:rPr lang="en-US"/>
              <a:t>Third level</a:t>
            </a:r>
          </a:p>
        </p:txBody>
      </p:sp>
      <p:sp>
        <p:nvSpPr>
          <p:cNvPr id="25" name="Picture Placeholder 18"/>
          <p:cNvSpPr>
            <a:spLocks noGrp="1" noChangeAspect="1"/>
          </p:cNvSpPr>
          <p:nvPr>
            <p:ph type="pic" sz="quarter" idx="16" hasCustomPrompt="1"/>
          </p:nvPr>
        </p:nvSpPr>
        <p:spPr>
          <a:xfrm>
            <a:off x="8744905" y="2132856"/>
            <a:ext cx="936104" cy="936104"/>
          </a:xfrm>
          <a:prstGeom prst="rect">
            <a:avLst/>
          </a:prstGeom>
          <a:noFill/>
        </p:spPr>
        <p:txBody>
          <a:bodyPr/>
          <a:lstStyle>
            <a:lvl1pPr marL="0" indent="0" algn="l">
              <a:buFontTx/>
              <a:buNone/>
              <a:defRPr sz="1000" baseline="0">
                <a:solidFill>
                  <a:schemeClr val="bg1"/>
                </a:solidFill>
              </a:defRPr>
            </a:lvl1pPr>
          </a:lstStyle>
          <a:p>
            <a:r>
              <a:rPr lang="fi-FI" dirty="0"/>
              <a:t>Click icon to add symbol</a:t>
            </a:r>
          </a:p>
        </p:txBody>
      </p:sp>
      <p:sp>
        <p:nvSpPr>
          <p:cNvPr id="26" name="Text Placeholder 15"/>
          <p:cNvSpPr>
            <a:spLocks noGrp="1"/>
          </p:cNvSpPr>
          <p:nvPr>
            <p:ph type="body" sz="quarter" idx="17"/>
          </p:nvPr>
        </p:nvSpPr>
        <p:spPr>
          <a:xfrm>
            <a:off x="550863" y="1844828"/>
            <a:ext cx="3312369" cy="3240356"/>
          </a:xfrm>
          <a:prstGeom prst="snip2DiagRect">
            <a:avLst>
              <a:gd name="adj1" fmla="val 14366"/>
              <a:gd name="adj2" fmla="val 0"/>
            </a:avLst>
          </a:prstGeom>
          <a:solidFill>
            <a:schemeClr val="accent1"/>
          </a:solidFill>
        </p:spPr>
        <p:txBody>
          <a:bodyPr lIns="180000" tIns="1152000" rIns="180000" bIns="180000"/>
          <a:lstStyle>
            <a:lvl1pPr marL="0" indent="0">
              <a:buFontTx/>
              <a:buNone/>
              <a:defRPr sz="2400">
                <a:solidFill>
                  <a:schemeClr val="tx1"/>
                </a:solidFill>
              </a:defRPr>
            </a:lvl1pPr>
            <a:lvl2pPr marL="0" indent="0">
              <a:buFontTx/>
              <a:buNone/>
              <a:defRPr sz="1400">
                <a:solidFill>
                  <a:schemeClr val="tx1"/>
                </a:solidFill>
              </a:defRPr>
            </a:lvl2pPr>
            <a:lvl3pPr marL="182563" indent="-182563">
              <a:defRPr sz="1400">
                <a:solidFill>
                  <a:schemeClr val="tx1"/>
                </a:solidFill>
              </a:defRPr>
            </a:lvl3pPr>
          </a:lstStyle>
          <a:p>
            <a:pPr lvl="0"/>
            <a:r>
              <a:rPr lang="en-US"/>
              <a:t>Edit Master text styles</a:t>
            </a:r>
          </a:p>
          <a:p>
            <a:pPr lvl="1"/>
            <a:r>
              <a:rPr lang="en-US"/>
              <a:t>Second level</a:t>
            </a:r>
          </a:p>
          <a:p>
            <a:pPr lvl="2"/>
            <a:r>
              <a:rPr lang="en-US"/>
              <a:t>Third level</a:t>
            </a:r>
          </a:p>
        </p:txBody>
      </p:sp>
      <p:sp>
        <p:nvSpPr>
          <p:cNvPr id="27" name="Picture Placeholder 18"/>
          <p:cNvSpPr>
            <a:spLocks noGrp="1" noChangeAspect="1"/>
          </p:cNvSpPr>
          <p:nvPr>
            <p:ph type="pic" sz="quarter" idx="18" hasCustomPrompt="1"/>
          </p:nvPr>
        </p:nvSpPr>
        <p:spPr>
          <a:xfrm>
            <a:off x="982912" y="2132856"/>
            <a:ext cx="936104" cy="936104"/>
          </a:xfrm>
          <a:prstGeom prst="rect">
            <a:avLst/>
          </a:prstGeom>
          <a:noFill/>
        </p:spPr>
        <p:txBody>
          <a:bodyPr/>
          <a:lstStyle>
            <a:lvl1pPr marL="0" indent="0" algn="l">
              <a:buFontTx/>
              <a:buNone/>
              <a:defRPr sz="1000" baseline="0">
                <a:solidFill>
                  <a:schemeClr val="bg1"/>
                </a:solidFill>
              </a:defRPr>
            </a:lvl1pPr>
          </a:lstStyle>
          <a:p>
            <a:r>
              <a:rPr lang="fi-FI" dirty="0"/>
              <a:t>Click icon to add symbol</a:t>
            </a:r>
          </a:p>
        </p:txBody>
      </p:sp>
      <p:sp>
        <p:nvSpPr>
          <p:cNvPr id="28" name="Text Placeholder 15"/>
          <p:cNvSpPr>
            <a:spLocks noGrp="1"/>
          </p:cNvSpPr>
          <p:nvPr>
            <p:ph type="body" sz="quarter" idx="19"/>
          </p:nvPr>
        </p:nvSpPr>
        <p:spPr>
          <a:xfrm>
            <a:off x="4439815" y="1844828"/>
            <a:ext cx="3312369" cy="3240356"/>
          </a:xfrm>
          <a:prstGeom prst="snip2DiagRect">
            <a:avLst>
              <a:gd name="adj1" fmla="val 14366"/>
              <a:gd name="adj2" fmla="val 0"/>
            </a:avLst>
          </a:prstGeom>
          <a:solidFill>
            <a:schemeClr val="tx2"/>
          </a:solidFill>
        </p:spPr>
        <p:txBody>
          <a:bodyPr lIns="180000" tIns="1152000" rIns="180000" bIns="180000"/>
          <a:lstStyle>
            <a:lvl1pPr marL="0" indent="0">
              <a:buFontTx/>
              <a:buNone/>
              <a:defRPr sz="2400">
                <a:solidFill>
                  <a:schemeClr val="bg1"/>
                </a:solidFill>
              </a:defRPr>
            </a:lvl1pPr>
            <a:lvl2pPr marL="0" indent="0">
              <a:buFontTx/>
              <a:buNone/>
              <a:defRPr sz="1400">
                <a:solidFill>
                  <a:schemeClr val="bg1"/>
                </a:solidFill>
              </a:defRPr>
            </a:lvl2pPr>
            <a:lvl3pPr marL="182563" indent="-182563">
              <a:defRPr sz="1400">
                <a:solidFill>
                  <a:schemeClr val="bg1"/>
                </a:solidFill>
              </a:defRPr>
            </a:lvl3pPr>
          </a:lstStyle>
          <a:p>
            <a:pPr lvl="0"/>
            <a:r>
              <a:rPr lang="en-US"/>
              <a:t>Edit Master text styles</a:t>
            </a:r>
          </a:p>
          <a:p>
            <a:pPr lvl="1"/>
            <a:r>
              <a:rPr lang="en-US"/>
              <a:t>Second level</a:t>
            </a:r>
          </a:p>
          <a:p>
            <a:pPr lvl="2"/>
            <a:r>
              <a:rPr lang="en-US"/>
              <a:t>Third level</a:t>
            </a:r>
          </a:p>
        </p:txBody>
      </p:sp>
      <p:sp>
        <p:nvSpPr>
          <p:cNvPr id="29" name="Picture Placeholder 18"/>
          <p:cNvSpPr>
            <a:spLocks noGrp="1" noChangeAspect="1"/>
          </p:cNvSpPr>
          <p:nvPr>
            <p:ph type="pic" sz="quarter" idx="20" hasCustomPrompt="1"/>
          </p:nvPr>
        </p:nvSpPr>
        <p:spPr>
          <a:xfrm>
            <a:off x="4871864" y="2132856"/>
            <a:ext cx="936104" cy="936104"/>
          </a:xfrm>
          <a:prstGeom prst="rect">
            <a:avLst/>
          </a:prstGeom>
          <a:noFill/>
        </p:spPr>
        <p:txBody>
          <a:bodyPr/>
          <a:lstStyle>
            <a:lvl1pPr marL="0" indent="0" algn="l">
              <a:buFontTx/>
              <a:buNone/>
              <a:defRPr sz="1000" baseline="0">
                <a:solidFill>
                  <a:schemeClr val="bg1"/>
                </a:solidFill>
              </a:defRPr>
            </a:lvl1pPr>
          </a:lstStyle>
          <a:p>
            <a:r>
              <a:rPr lang="fi-FI" dirty="0"/>
              <a:t>Click icon to add symbol</a:t>
            </a:r>
          </a:p>
        </p:txBody>
      </p:sp>
    </p:spTree>
    <p:extLst>
      <p:ext uri="{BB962C8B-B14F-4D97-AF65-F5344CB8AC3E}">
        <p14:creationId xmlns:p14="http://schemas.microsoft.com/office/powerpoint/2010/main" val="6888531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noFill/>
              </a:defRPr>
            </a:lvl1pPr>
          </a:lstStyle>
          <a:p>
            <a:fld id="{6B8B3A59-FC07-42ED-B702-608C3345CA53}" type="datetime3">
              <a:rPr lang="en-US" smtClean="0"/>
              <a:t>6 August 2019</a:t>
            </a:fld>
            <a:endParaRPr lang="en-US"/>
          </a:p>
        </p:txBody>
      </p:sp>
      <p:sp>
        <p:nvSpPr>
          <p:cNvPr id="3" name="Footer Placeholder 2"/>
          <p:cNvSpPr>
            <a:spLocks noGrp="1"/>
          </p:cNvSpPr>
          <p:nvPr>
            <p:ph type="ftr" sz="quarter" idx="11"/>
          </p:nvPr>
        </p:nvSpPr>
        <p:spPr/>
        <p:txBody>
          <a:bodyPr/>
          <a:lstStyle>
            <a:lvl1pPr>
              <a:defRPr>
                <a:noFill/>
              </a:defRPr>
            </a:lvl1pPr>
          </a:lstStyle>
          <a:p>
            <a:r>
              <a:rPr lang="en-US"/>
              <a:t>© The Qt Company</a:t>
            </a:r>
          </a:p>
        </p:txBody>
      </p:sp>
      <p:sp>
        <p:nvSpPr>
          <p:cNvPr id="4" name="Slide Number Placeholder 3"/>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5" name="Text Placeholder 15"/>
          <p:cNvSpPr>
            <a:spLocks noGrp="1"/>
          </p:cNvSpPr>
          <p:nvPr>
            <p:ph type="body" sz="quarter" idx="15"/>
          </p:nvPr>
        </p:nvSpPr>
        <p:spPr>
          <a:xfrm>
            <a:off x="2495601" y="1844828"/>
            <a:ext cx="7200798" cy="3168348"/>
          </a:xfrm>
        </p:spPr>
        <p:txBody>
          <a:bodyPr/>
          <a:lstStyle>
            <a:lvl1pPr marL="0" indent="0">
              <a:buFontTx/>
              <a:buNone/>
              <a:defRPr sz="3400">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6" name="Freeform 6"/>
          <p:cNvSpPr>
            <a:spLocks noChangeAspect="1"/>
          </p:cNvSpPr>
          <p:nvPr userDrawn="1"/>
        </p:nvSpPr>
        <p:spPr bwMode="auto">
          <a:xfrm>
            <a:off x="2063552" y="1700808"/>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3605426589"/>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nd Back Picture">
    <p:spTree>
      <p:nvGrpSpPr>
        <p:cNvPr id="1" name=""/>
        <p:cNvGrpSpPr/>
        <p:nvPr/>
      </p:nvGrpSpPr>
      <p:grpSpPr>
        <a:xfrm>
          <a:off x="0" y="0"/>
          <a:ext cx="0" cy="0"/>
          <a:chOff x="0" y="0"/>
          <a:chExt cx="0" cy="0"/>
        </a:xfrm>
      </p:grpSpPr>
      <p:sp>
        <p:nvSpPr>
          <p:cNvPr id="9" name="Right Triangle 8"/>
          <p:cNvSpPr/>
          <p:nvPr userDrawn="1"/>
        </p:nvSpPr>
        <p:spPr>
          <a:xfrm flipV="1">
            <a:off x="-10968" y="0"/>
            <a:ext cx="490393" cy="4903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p:cNvSpPr/>
          <p:nvPr userDrawn="1"/>
        </p:nvSpPr>
        <p:spPr>
          <a:xfrm flipH="1">
            <a:off x="11712573" y="6378574"/>
            <a:ext cx="479425" cy="47942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p:cNvSpPr>
            <a:spLocks noGrp="1"/>
          </p:cNvSpPr>
          <p:nvPr>
            <p:ph type="dt" sz="half" idx="10"/>
          </p:nvPr>
        </p:nvSpPr>
        <p:spPr/>
        <p:txBody>
          <a:bodyPr/>
          <a:lstStyle>
            <a:lvl1pPr>
              <a:defRPr>
                <a:noFill/>
              </a:defRPr>
            </a:lvl1pPr>
          </a:lstStyle>
          <a:p>
            <a:fld id="{283DF88A-8EFC-4063-9027-1A24992ABC70}"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8"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solidFill>
            <a:schemeClr val="bg2"/>
          </a:solid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 (</a:t>
            </a:r>
            <a:r>
              <a:rPr lang="en-US" dirty="0"/>
              <a:t>Download more pictures from brand.qt.io</a:t>
            </a:r>
            <a:r>
              <a:rPr lang="en-GB" dirty="0"/>
              <a:t>)</a:t>
            </a:r>
          </a:p>
          <a:p>
            <a:endParaRPr lang="en-GB" dirty="0"/>
          </a:p>
        </p:txBody>
      </p:sp>
      <p:sp>
        <p:nvSpPr>
          <p:cNvPr id="7" name="Title 1"/>
          <p:cNvSpPr>
            <a:spLocks noGrp="1"/>
          </p:cNvSpPr>
          <p:nvPr>
            <p:ph type="title"/>
          </p:nvPr>
        </p:nvSpPr>
        <p:spPr>
          <a:xfrm>
            <a:off x="550862" y="692149"/>
            <a:ext cx="11090275" cy="936626"/>
          </a:xfrm>
        </p:spPr>
        <p:txBody>
          <a:bodyPr/>
          <a:lstStyle>
            <a:lvl1pPr>
              <a:defRPr>
                <a:solidFill>
                  <a:schemeClr val="bg1"/>
                </a:solidFill>
                <a:effectLst>
                  <a:outerShdw blurRad="254000" algn="ctr" rotWithShape="0">
                    <a:prstClr val="black">
                      <a:alpha val="40000"/>
                    </a:prstClr>
                  </a:outerShdw>
                </a:effectLst>
              </a:defRPr>
            </a:lvl1pPr>
          </a:lstStyle>
          <a:p>
            <a:r>
              <a:rPr lang="en-US"/>
              <a:t>Click to edit Master title style</a:t>
            </a:r>
            <a:endParaRPr lang="en-US" dirty="0"/>
          </a:p>
        </p:txBody>
      </p:sp>
    </p:spTree>
    <p:extLst>
      <p:ext uri="{BB962C8B-B14F-4D97-AF65-F5344CB8AC3E}">
        <p14:creationId xmlns:p14="http://schemas.microsoft.com/office/powerpoint/2010/main" val="1896510721"/>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3B12EA-2E1A-426F-A2F2-F336791EFBE0}" type="datetime3">
              <a:rPr lang="en-US" smtClean="0"/>
              <a:t>6 August 2019</a:t>
            </a:fld>
            <a:endParaRPr lang="en-US"/>
          </a:p>
        </p:txBody>
      </p:sp>
      <p:sp>
        <p:nvSpPr>
          <p:cNvPr id="3" name="Footer Placeholder 2"/>
          <p:cNvSpPr>
            <a:spLocks noGrp="1"/>
          </p:cNvSpPr>
          <p:nvPr>
            <p:ph type="ftr" sz="quarter" idx="11"/>
          </p:nvPr>
        </p:nvSpPr>
        <p:spPr/>
        <p:txBody>
          <a:bodyPr/>
          <a:lstStyle/>
          <a:p>
            <a:r>
              <a:rPr lang="en-US"/>
              <a:t>© The Qt Company</a:t>
            </a:r>
          </a:p>
        </p:txBody>
      </p:sp>
      <p:sp>
        <p:nvSpPr>
          <p:cNvPr id="4" name="Slide Number Placeholder 3"/>
          <p:cNvSpPr>
            <a:spLocks noGrp="1"/>
          </p:cNvSpPr>
          <p:nvPr>
            <p:ph type="sldNum" sz="quarter" idx="12"/>
          </p:nvPr>
        </p:nvSpPr>
        <p:spPr/>
        <p:txBody>
          <a:bodyPr/>
          <a:lstStyle/>
          <a:p>
            <a:fld id="{A683D178-98AA-4574-9EAA-8EB007C55176}" type="slidenum">
              <a:rPr lang="en-US" smtClean="0"/>
              <a:t>‹#›</a:t>
            </a:fld>
            <a:endParaRPr lang="en-US"/>
          </a:p>
        </p:txBody>
      </p:sp>
    </p:spTree>
    <p:extLst>
      <p:ext uri="{BB962C8B-B14F-4D97-AF65-F5344CB8AC3E}">
        <p14:creationId xmlns:p14="http://schemas.microsoft.com/office/powerpoint/2010/main" val="357803841"/>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50862" y="1844824"/>
            <a:ext cx="11090275" cy="4321025"/>
          </a:xfrm>
        </p:spPr>
        <p:txBody>
          <a:bodyPr/>
          <a:lstStyle>
            <a:lvl1pPr>
              <a:defRPr sz="2000"/>
            </a:lvl1pPr>
            <a:lvl2pPr>
              <a:defRPr sz="16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F2045A-ED37-4C1B-B749-EF56D29BE8D3}" type="datetime3">
              <a:rPr lang="en-US" smtClean="0"/>
              <a:t>6 August 2019</a:t>
            </a:fld>
            <a:endParaRPr lang="en-US" dirty="0"/>
          </a:p>
        </p:txBody>
      </p:sp>
      <p:sp>
        <p:nvSpPr>
          <p:cNvPr id="8" name="Footer Placeholder 7"/>
          <p:cNvSpPr>
            <a:spLocks noGrp="1"/>
          </p:cNvSpPr>
          <p:nvPr>
            <p:ph type="ftr" sz="quarter" idx="11"/>
          </p:nvPr>
        </p:nvSpPr>
        <p:spPr/>
        <p:txBody>
          <a:bodyPr/>
          <a:lstStyle/>
          <a:p>
            <a:r>
              <a:rPr lang="en-US"/>
              <a:t>© The Qt Company</a:t>
            </a:r>
            <a:endParaRPr lang="en-US" dirty="0"/>
          </a:p>
        </p:txBody>
      </p:sp>
      <p:sp>
        <p:nvSpPr>
          <p:cNvPr id="9" name="Slide Number Placeholder 8"/>
          <p:cNvSpPr>
            <a:spLocks noGrp="1"/>
          </p:cNvSpPr>
          <p:nvPr>
            <p:ph type="sldNum" sz="quarter" idx="12"/>
          </p:nvPr>
        </p:nvSpPr>
        <p:spPr/>
        <p:txBody>
          <a:bodyPr/>
          <a:lstStyle/>
          <a:p>
            <a:fld id="{A683D178-98AA-4574-9EAA-8EB007C55176}"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3049447113"/>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ent and Back Picture">
    <p:spTree>
      <p:nvGrpSpPr>
        <p:cNvPr id="1" name=""/>
        <p:cNvGrpSpPr/>
        <p:nvPr/>
      </p:nvGrpSpPr>
      <p:grpSpPr>
        <a:xfrm>
          <a:off x="0" y="0"/>
          <a:ext cx="0" cy="0"/>
          <a:chOff x="0" y="0"/>
          <a:chExt cx="0" cy="0"/>
        </a:xfrm>
      </p:grpSpPr>
      <p:sp>
        <p:nvSpPr>
          <p:cNvPr id="9" name="Right Triangle 8"/>
          <p:cNvSpPr/>
          <p:nvPr userDrawn="1"/>
        </p:nvSpPr>
        <p:spPr>
          <a:xfrm flipV="1">
            <a:off x="-10968" y="0"/>
            <a:ext cx="490393" cy="4903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p:cNvSpPr/>
          <p:nvPr userDrawn="1"/>
        </p:nvSpPr>
        <p:spPr>
          <a:xfrm flipH="1">
            <a:off x="11712573" y="6378574"/>
            <a:ext cx="479425" cy="47942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p:cNvSpPr>
            <a:spLocks noGrp="1"/>
          </p:cNvSpPr>
          <p:nvPr>
            <p:ph type="dt" sz="half" idx="10"/>
          </p:nvPr>
        </p:nvSpPr>
        <p:spPr/>
        <p:txBody>
          <a:bodyPr/>
          <a:lstStyle>
            <a:lvl1pPr>
              <a:defRPr>
                <a:noFill/>
              </a:defRPr>
            </a:lvl1pPr>
          </a:lstStyle>
          <a:p>
            <a:fld id="{418104E3-681E-45FB-8165-E38E05302DE2}"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8"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solidFill>
                  <a:schemeClr val="bg1"/>
                </a:solidFill>
              </a:defRPr>
            </a:lvl1pPr>
          </a:lstStyle>
          <a:p>
            <a:r>
              <a:rPr lang="en-GB" dirty="0"/>
              <a:t>Click icon to add picture (</a:t>
            </a:r>
            <a:r>
              <a:rPr lang="en-US" dirty="0"/>
              <a:t>Download more pictures from brand.qt.io</a:t>
            </a:r>
            <a:r>
              <a:rPr lang="en-GB" dirty="0"/>
              <a:t>)</a:t>
            </a:r>
          </a:p>
          <a:p>
            <a:endParaRPr lang="en-GB" dirty="0"/>
          </a:p>
        </p:txBody>
      </p:sp>
      <p:sp>
        <p:nvSpPr>
          <p:cNvPr id="7" name="Title 1"/>
          <p:cNvSpPr>
            <a:spLocks noGrp="1"/>
          </p:cNvSpPr>
          <p:nvPr>
            <p:ph type="title"/>
          </p:nvPr>
        </p:nvSpPr>
        <p:spPr>
          <a:xfrm>
            <a:off x="550862" y="692149"/>
            <a:ext cx="11090275" cy="936626"/>
          </a:xfrm>
        </p:spPr>
        <p:txBody>
          <a:bodyPr/>
          <a:lstStyle>
            <a:lvl1pPr>
              <a:defRPr>
                <a:solidFill>
                  <a:schemeClr val="bg1"/>
                </a:solidFill>
                <a:effectLst>
                  <a:outerShdw blurRad="254000" algn="ctr" rotWithShape="0">
                    <a:prstClr val="black">
                      <a:alpha val="40000"/>
                    </a:prstClr>
                  </a:outerShdw>
                </a:effectLst>
              </a:defRPr>
            </a:lvl1pPr>
          </a:lstStyle>
          <a:p>
            <a:r>
              <a:rPr lang="en-US"/>
              <a:t>Click to edit Master title style</a:t>
            </a:r>
            <a:endParaRPr lang="en-US" dirty="0"/>
          </a:p>
        </p:txBody>
      </p:sp>
      <p:sp>
        <p:nvSpPr>
          <p:cNvPr id="11" name="Text Placeholder 2"/>
          <p:cNvSpPr>
            <a:spLocks noGrp="1"/>
          </p:cNvSpPr>
          <p:nvPr>
            <p:ph idx="1"/>
          </p:nvPr>
        </p:nvSpPr>
        <p:spPr>
          <a:xfrm>
            <a:off x="550862" y="1844675"/>
            <a:ext cx="11090275" cy="4321175"/>
          </a:xfrm>
          <a:prstGeom prst="rect">
            <a:avLst/>
          </a:prstGeom>
        </p:spPr>
        <p:txBody>
          <a:bodyPr vert="horz" lIns="0" tIns="0" rIns="0" bIns="0" rtlCol="0" anchor="t" anchorCtr="0">
            <a:noAutofit/>
          </a:bodyPr>
          <a:lstStyle>
            <a:lvl1pPr>
              <a:defRPr>
                <a:solidFill>
                  <a:schemeClr val="bg1"/>
                </a:solidFill>
                <a:effectLst>
                  <a:outerShdw blurRad="254000" algn="ctr" rotWithShape="0">
                    <a:prstClr val="black">
                      <a:alpha val="40000"/>
                    </a:prstClr>
                  </a:outerShdw>
                </a:effectLst>
              </a:defRPr>
            </a:lvl1pPr>
            <a:lvl2pPr>
              <a:defRPr>
                <a:solidFill>
                  <a:schemeClr val="bg1"/>
                </a:solidFill>
                <a:effectLst>
                  <a:outerShdw blurRad="254000" algn="ctr" rotWithShape="0">
                    <a:prstClr val="black">
                      <a:alpha val="40000"/>
                    </a:prstClr>
                  </a:outerShdw>
                </a:effectLst>
              </a:defRPr>
            </a:lvl2pPr>
            <a:lvl3pPr>
              <a:defRPr>
                <a:solidFill>
                  <a:schemeClr val="bg1"/>
                </a:solidFill>
                <a:effectLst>
                  <a:outerShdw blurRad="254000" algn="ctr" rotWithShape="0">
                    <a:prstClr val="black">
                      <a:alpha val="40000"/>
                    </a:prstClr>
                  </a:outerShdw>
                </a:effectLst>
              </a:defRPr>
            </a:lvl3pPr>
            <a:lvl4pPr>
              <a:defRPr>
                <a:solidFill>
                  <a:schemeClr val="bg1"/>
                </a:solidFill>
                <a:effectLst>
                  <a:outerShdw blurRad="254000" algn="ctr" rotWithShape="0">
                    <a:prstClr val="black">
                      <a:alpha val="40000"/>
                    </a:prstClr>
                  </a:outerShdw>
                </a:effectLst>
              </a:defRPr>
            </a:lvl4pPr>
            <a:lvl5pPr>
              <a:defRPr>
                <a:solidFill>
                  <a:schemeClr val="bg1"/>
                </a:solidFill>
                <a:effectLst>
                  <a:outerShdw blurRad="254000" algn="ctr" rotWithShape="0">
                    <a:prstClr val="black">
                      <a:alpha val="40000"/>
                    </a:prstClr>
                  </a:outerShdw>
                </a:effectLst>
              </a:defRPr>
            </a:lvl5pPr>
            <a:lvl6pPr>
              <a:defRPr>
                <a:solidFill>
                  <a:schemeClr val="bg1"/>
                </a:solidFill>
                <a:effectLst>
                  <a:outerShdw blurRad="254000" algn="ctr" rotWithShape="0">
                    <a:prstClr val="black">
                      <a:alpha val="40000"/>
                    </a:prstClr>
                  </a:outerShdw>
                </a:effectLst>
              </a:defRPr>
            </a:lvl6pPr>
            <a:lvl7pPr>
              <a:defRPr>
                <a:solidFill>
                  <a:schemeClr val="bg1"/>
                </a:solidFill>
                <a:effectLst>
                  <a:outerShdw blurRad="254000" algn="ctr" rotWithShape="0">
                    <a:prstClr val="black">
                      <a:alpha val="40000"/>
                    </a:prstClr>
                  </a:outerShdw>
                </a:effectLst>
              </a:defRPr>
            </a:lvl7pPr>
            <a:lvl8pPr>
              <a:defRPr>
                <a:solidFill>
                  <a:schemeClr val="bg1"/>
                </a:solidFill>
                <a:effectLst>
                  <a:outerShdw blurRad="254000" algn="ctr" rotWithShape="0">
                    <a:prstClr val="black">
                      <a:alpha val="40000"/>
                    </a:prstClr>
                  </a:outerShdw>
                </a:effectLst>
              </a:defRPr>
            </a:lvl8pPr>
            <a:lvl9pPr>
              <a:defRPr>
                <a:solidFill>
                  <a:schemeClr val="bg1"/>
                </a:solidFill>
                <a:effectLst>
                  <a:outerShdw blurRad="254000" algn="ctr" rotWithShape="0">
                    <a:prstClr val="black">
                      <a:alpha val="40000"/>
                    </a:prstClr>
                  </a:outerShdw>
                </a:effect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8559677"/>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Nega">
    <p:bg>
      <p:bgPr>
        <a:solidFill>
          <a:schemeClr val="tx1"/>
        </a:solidFill>
        <a:effectLst/>
      </p:bgPr>
    </p:bg>
    <p:spTree>
      <p:nvGrpSpPr>
        <p:cNvPr id="1" name=""/>
        <p:cNvGrpSpPr/>
        <p:nvPr/>
      </p:nvGrpSpPr>
      <p:grpSpPr>
        <a:xfrm>
          <a:off x="0" y="0"/>
          <a:ext cx="0" cy="0"/>
          <a:chOff x="0" y="0"/>
          <a:chExt cx="0" cy="0"/>
        </a:xfrm>
      </p:grpSpPr>
      <p:sp>
        <p:nvSpPr>
          <p:cNvPr id="9" name="Right Triangle 8"/>
          <p:cNvSpPr/>
          <p:nvPr userDrawn="1"/>
        </p:nvSpPr>
        <p:spPr>
          <a:xfrm flipV="1">
            <a:off x="-10968" y="0"/>
            <a:ext cx="490393" cy="4903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p:cNvSpPr/>
          <p:nvPr userDrawn="1"/>
        </p:nvSpPr>
        <p:spPr>
          <a:xfrm flipH="1">
            <a:off x="11712573" y="6378574"/>
            <a:ext cx="479425" cy="47942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p:cNvSpPr>
            <a:spLocks noGrp="1"/>
          </p:cNvSpPr>
          <p:nvPr>
            <p:ph type="dt" sz="half" idx="10"/>
          </p:nvPr>
        </p:nvSpPr>
        <p:spPr/>
        <p:txBody>
          <a:bodyPr/>
          <a:lstStyle>
            <a:lvl1pPr>
              <a:defRPr>
                <a:solidFill>
                  <a:schemeClr val="bg1"/>
                </a:solidFill>
              </a:defRPr>
            </a:lvl1pPr>
          </a:lstStyle>
          <a:p>
            <a:fld id="{105768CA-0DE8-4AEA-B10E-26E5A44387C3}" type="datetime3">
              <a:rPr lang="en-US" smtClean="0"/>
              <a:t>6 August 2019</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 The Qt Company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683D178-98AA-4574-9EAA-8EB007C55176}" type="slidenum">
              <a:rPr lang="en-US" smtClean="0"/>
              <a:pPr/>
              <a:t>‹#›</a:t>
            </a:fld>
            <a:endParaRPr lang="en-US"/>
          </a:p>
        </p:txBody>
      </p:sp>
      <p:sp>
        <p:nvSpPr>
          <p:cNvPr id="7" name="Title 1"/>
          <p:cNvSpPr>
            <a:spLocks noGrp="1"/>
          </p:cNvSpPr>
          <p:nvPr>
            <p:ph type="title"/>
          </p:nvPr>
        </p:nvSpPr>
        <p:spPr>
          <a:xfrm>
            <a:off x="550862" y="692149"/>
            <a:ext cx="11090275" cy="936626"/>
          </a:xfrm>
        </p:spPr>
        <p:txBody>
          <a:bodyPr/>
          <a:lstStyle>
            <a:lvl1pPr>
              <a:defRPr>
                <a:solidFill>
                  <a:schemeClr val="bg1"/>
                </a:solidFill>
                <a:effectLst/>
              </a:defRPr>
            </a:lvl1pPr>
          </a:lstStyle>
          <a:p>
            <a:r>
              <a:rPr lang="en-US"/>
              <a:t>Click to edit Master title style</a:t>
            </a:r>
            <a:endParaRPr lang="en-US" dirty="0"/>
          </a:p>
        </p:txBody>
      </p:sp>
      <p:sp>
        <p:nvSpPr>
          <p:cNvPr id="13" name="Text Placeholder 2"/>
          <p:cNvSpPr>
            <a:spLocks noGrp="1"/>
          </p:cNvSpPr>
          <p:nvPr>
            <p:ph type="body" sz="quarter" idx="15"/>
          </p:nvPr>
        </p:nvSpPr>
        <p:spPr>
          <a:xfrm>
            <a:off x="550863" y="1844675"/>
            <a:ext cx="11090274" cy="4321175"/>
          </a:xfrm>
        </p:spPr>
        <p:txBody>
          <a:bodyPr/>
          <a:lstStyle>
            <a:lvl1pPr>
              <a:defRPr>
                <a:solidFill>
                  <a:schemeClr val="bg1"/>
                </a:solidFill>
                <a:effectLst/>
              </a:defRPr>
            </a:lvl1pPr>
            <a:lvl2pPr>
              <a:defRPr>
                <a:solidFill>
                  <a:schemeClr val="bg1"/>
                </a:solidFill>
                <a:effectLst/>
              </a:defRPr>
            </a:lvl2pPr>
            <a:lvl3pPr>
              <a:defRPr>
                <a:solidFill>
                  <a:schemeClr val="bg1"/>
                </a:solidFill>
                <a:effectLst/>
              </a:defRPr>
            </a:lvl3pPr>
            <a:lvl4pPr>
              <a:defRPr>
                <a:solidFill>
                  <a:schemeClr val="bg1"/>
                </a:solidFill>
                <a:effectLst/>
              </a:defRPr>
            </a:lvl4pPr>
            <a:lvl5pPr>
              <a:defRPr>
                <a:solidFill>
                  <a:schemeClr val="bg1"/>
                </a:solidFill>
                <a:effect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1518570425"/>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logan">
    <p:spTree>
      <p:nvGrpSpPr>
        <p:cNvPr id="1" name=""/>
        <p:cNvGrpSpPr/>
        <p:nvPr/>
      </p:nvGrpSpPr>
      <p:grpSpPr>
        <a:xfrm>
          <a:off x="0" y="0"/>
          <a:ext cx="0" cy="0"/>
          <a:chOff x="0" y="0"/>
          <a:chExt cx="0" cy="0"/>
        </a:xfrm>
      </p:grpSpPr>
      <p:sp>
        <p:nvSpPr>
          <p:cNvPr id="9"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lvl1pPr>
          </a:lstStyle>
          <a:p>
            <a:r>
              <a:rPr lang="en-GB" dirty="0"/>
              <a:t> Click icon to change picture or select picture shape and insert picture (</a:t>
            </a:r>
            <a:r>
              <a:rPr lang="en-US" dirty="0"/>
              <a:t>Download more pictures from brand.qt.io</a:t>
            </a:r>
            <a:r>
              <a:rPr lang="en-GB" dirty="0"/>
              <a:t>)</a:t>
            </a:r>
          </a:p>
          <a:p>
            <a:r>
              <a:rPr lang="en-GB" dirty="0"/>
              <a:t>  </a:t>
            </a:r>
          </a:p>
        </p:txBody>
      </p:sp>
      <p:sp>
        <p:nvSpPr>
          <p:cNvPr id="2" name="Title 1"/>
          <p:cNvSpPr>
            <a:spLocks noGrp="1"/>
          </p:cNvSpPr>
          <p:nvPr>
            <p:ph type="ctrTitle"/>
          </p:nvPr>
        </p:nvSpPr>
        <p:spPr>
          <a:xfrm>
            <a:off x="550862" y="3032943"/>
            <a:ext cx="11090275" cy="792113"/>
          </a:xfrm>
        </p:spPr>
        <p:txBody>
          <a:bodyPr anchor="ctr" anchorCtr="0"/>
          <a:lstStyle>
            <a:lvl1pPr algn="ctr">
              <a:defRPr sz="6000" baseline="0">
                <a:solidFill>
                  <a:schemeClr val="bg1"/>
                </a:solidFill>
                <a:effectLst>
                  <a:outerShdw blurRad="254000" algn="ctr" rotWithShape="0">
                    <a:prstClr val="black">
                      <a:alpha val="40000"/>
                    </a:prstClr>
                  </a:outerShdw>
                </a:effectLst>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noFill/>
              </a:defRPr>
            </a:lvl1pPr>
          </a:lstStyle>
          <a:p>
            <a:fld id="{4942363A-7844-4A5F-9151-324B2D147D09}"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Text Placeholder 14"/>
          <p:cNvSpPr>
            <a:spLocks noGrp="1" noChangeAspect="1"/>
          </p:cNvSpPr>
          <p:nvPr>
            <p:ph type="body" sz="quarter" idx="15"/>
          </p:nvPr>
        </p:nvSpPr>
        <p:spPr>
          <a:xfrm>
            <a:off x="550863" y="549275"/>
            <a:ext cx="720000" cy="529200"/>
          </a:xfrm>
          <a:blipFill>
            <a:blip r:embed="rId3"/>
            <a:stretch>
              <a:fillRect/>
            </a:stretch>
          </a:blipFill>
        </p:spPr>
        <p:txBody>
          <a:bodyPr/>
          <a:lstStyle>
            <a:lvl1pPr marL="0" indent="0">
              <a:buFontTx/>
              <a:buNone/>
              <a:defRPr sz="200">
                <a:noFill/>
              </a:defRPr>
            </a:lvl1pPr>
          </a:lstStyle>
          <a:p>
            <a:pPr lvl="0"/>
            <a:r>
              <a:rPr lang="en-US"/>
              <a:t>Edit Master text styles</a:t>
            </a:r>
          </a:p>
        </p:txBody>
      </p:sp>
    </p:spTree>
    <p:extLst>
      <p:ext uri="{BB962C8B-B14F-4D97-AF65-F5344CB8AC3E}">
        <p14:creationId xmlns:p14="http://schemas.microsoft.com/office/powerpoint/2010/main" val="1791855574"/>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A">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50863" y="3429000"/>
            <a:ext cx="6481241" cy="2736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E0A975-FD17-4437-B4A2-7C308A55AB12}"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6" name="Text Placeholder 15"/>
          <p:cNvSpPr>
            <a:spLocks noGrp="1"/>
          </p:cNvSpPr>
          <p:nvPr>
            <p:ph type="body" sz="quarter" idx="14"/>
          </p:nvPr>
        </p:nvSpPr>
        <p:spPr>
          <a:xfrm>
            <a:off x="983431" y="1988840"/>
            <a:ext cx="6049193" cy="1152128"/>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2" name="Freeform 6"/>
          <p:cNvSpPr>
            <a:spLocks noChangeAspect="1"/>
          </p:cNvSpPr>
          <p:nvPr userDrawn="1"/>
        </p:nvSpPr>
        <p:spPr bwMode="auto">
          <a:xfrm>
            <a:off x="550863" y="1838018"/>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1807733726"/>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F">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392E788B-C82A-46C9-BC41-1DF5D6B9F95E}"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6" name="Text Placeholder 15"/>
          <p:cNvSpPr>
            <a:spLocks noGrp="1"/>
          </p:cNvSpPr>
          <p:nvPr>
            <p:ph type="body" sz="quarter" idx="14"/>
          </p:nvPr>
        </p:nvSpPr>
        <p:spPr>
          <a:xfrm>
            <a:off x="983431" y="1988840"/>
            <a:ext cx="6049193" cy="4177010"/>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1" name="Freeform 6"/>
          <p:cNvSpPr>
            <a:spLocks noChangeAspect="1"/>
          </p:cNvSpPr>
          <p:nvPr userDrawn="1"/>
        </p:nvSpPr>
        <p:spPr bwMode="auto">
          <a:xfrm>
            <a:off x="550863" y="1838018"/>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820866630"/>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B">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82AF339D-7708-49DA-897D-8FF11C5BE98B}"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6"/>
            <a:ext cx="4320000" cy="2160588"/>
          </a:xfrm>
          <a:prstGeom prst="snip2DiagRect">
            <a:avLst>
              <a:gd name="adj1" fmla="val 4616"/>
              <a:gd name="adj2" fmla="val 0"/>
            </a:avLst>
          </a:prstGeom>
        </p:spPr>
        <p:txBody>
          <a:bodyPr/>
          <a:lstStyle>
            <a:lvl1pPr marL="0" indent="0">
              <a:buFontTx/>
              <a:buNone/>
              <a:defRPr sz="1200"/>
            </a:lvl1pPr>
          </a:lstStyle>
          <a:p>
            <a:r>
              <a:rPr lang="en-US"/>
              <a:t>Click icon to add picture</a:t>
            </a:r>
            <a:endParaRPr lang="en-GB" dirty="0"/>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5" name="Content Placeholder 2"/>
          <p:cNvSpPr>
            <a:spLocks noGrp="1"/>
          </p:cNvSpPr>
          <p:nvPr>
            <p:ph sz="half" idx="1"/>
          </p:nvPr>
        </p:nvSpPr>
        <p:spPr>
          <a:xfrm>
            <a:off x="550863" y="1844675"/>
            <a:ext cx="6481241"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5"/>
          <p:cNvSpPr>
            <a:spLocks noGrp="1"/>
          </p:cNvSpPr>
          <p:nvPr>
            <p:ph type="body" sz="quarter" idx="16"/>
          </p:nvPr>
        </p:nvSpPr>
        <p:spPr>
          <a:xfrm>
            <a:off x="7752230" y="4401108"/>
            <a:ext cx="3888908" cy="1764742"/>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1" name="Freeform 6"/>
          <p:cNvSpPr>
            <a:spLocks noChangeAspect="1"/>
          </p:cNvSpPr>
          <p:nvPr userDrawn="1"/>
        </p:nvSpPr>
        <p:spPr bwMode="auto">
          <a:xfrm>
            <a:off x="7320170" y="4221110"/>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2346524264"/>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C">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3C6929E9-C5A0-4B9C-8C37-BAC743793C36}"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5" name="Text Placeholder 15"/>
          <p:cNvSpPr>
            <a:spLocks noGrp="1"/>
          </p:cNvSpPr>
          <p:nvPr>
            <p:ph type="body" sz="quarter" idx="14"/>
          </p:nvPr>
        </p:nvSpPr>
        <p:spPr>
          <a:xfrm>
            <a:off x="983291" y="1988840"/>
            <a:ext cx="6049334" cy="1872208"/>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6" name="Text Placeholder 15"/>
          <p:cNvSpPr>
            <a:spLocks noGrp="1"/>
          </p:cNvSpPr>
          <p:nvPr>
            <p:ph type="body" sz="quarter" idx="15"/>
          </p:nvPr>
        </p:nvSpPr>
        <p:spPr>
          <a:xfrm>
            <a:off x="983431" y="4221088"/>
            <a:ext cx="6049193" cy="1944762"/>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2" name="Freeform 6"/>
          <p:cNvSpPr>
            <a:spLocks noChangeAspect="1"/>
          </p:cNvSpPr>
          <p:nvPr userDrawn="1"/>
        </p:nvSpPr>
        <p:spPr bwMode="auto">
          <a:xfrm>
            <a:off x="550863" y="1838018"/>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
        <p:nvSpPr>
          <p:cNvPr id="14" name="Freeform 6"/>
          <p:cNvSpPr>
            <a:spLocks noChangeAspect="1"/>
          </p:cNvSpPr>
          <p:nvPr userDrawn="1"/>
        </p:nvSpPr>
        <p:spPr bwMode="auto">
          <a:xfrm>
            <a:off x="550863" y="4077090"/>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370828784"/>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D">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50863" y="1844675"/>
            <a:ext cx="6481241"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6C58A7-E6FF-48AC-85C7-42664EEF23F7}"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4045540347"/>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E">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50863" y="1844675"/>
            <a:ext cx="6481241" cy="720205"/>
          </a:xfrm>
        </p:spPr>
        <p:txBody>
          <a:bodyPr/>
          <a:lstStyle/>
          <a:p>
            <a:pPr lvl="0"/>
            <a:r>
              <a:rPr lang="en-US"/>
              <a:t>Edit Master text styles</a:t>
            </a:r>
          </a:p>
          <a:p>
            <a:pPr lvl="1"/>
            <a:r>
              <a:rPr lang="en-US"/>
              <a:t>Second level</a:t>
            </a:r>
          </a:p>
        </p:txBody>
      </p:sp>
      <p:sp>
        <p:nvSpPr>
          <p:cNvPr id="5" name="Date Placeholder 4"/>
          <p:cNvSpPr>
            <a:spLocks noGrp="1"/>
          </p:cNvSpPr>
          <p:nvPr>
            <p:ph type="dt" sz="half" idx="10"/>
          </p:nvPr>
        </p:nvSpPr>
        <p:spPr/>
        <p:txBody>
          <a:bodyPr/>
          <a:lstStyle/>
          <a:p>
            <a:fld id="{B6925FE1-4EE2-4D4E-AE0F-64DDE48087E6}"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4" name="Text Placeholder 15"/>
          <p:cNvSpPr>
            <a:spLocks noGrp="1"/>
          </p:cNvSpPr>
          <p:nvPr>
            <p:ph type="body" sz="quarter" idx="15"/>
          </p:nvPr>
        </p:nvSpPr>
        <p:spPr>
          <a:xfrm>
            <a:off x="983431" y="2852920"/>
            <a:ext cx="6049193" cy="3312930"/>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1" name="Freeform 6"/>
          <p:cNvSpPr>
            <a:spLocks noChangeAspect="1"/>
          </p:cNvSpPr>
          <p:nvPr userDrawn="1"/>
        </p:nvSpPr>
        <p:spPr bwMode="auto">
          <a:xfrm>
            <a:off x="550863" y="2708900"/>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1802415198"/>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 Contac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0862" y="1628775"/>
            <a:ext cx="11090275" cy="792113"/>
          </a:xfrm>
        </p:spPr>
        <p:txBody>
          <a:bodyPr anchor="t" anchorCtr="0"/>
          <a:lstStyle>
            <a:lvl1pPr algn="l">
              <a:defRPr sz="6000" baseline="0"/>
            </a:lvl1pPr>
          </a:lstStyle>
          <a:p>
            <a:r>
              <a:rPr lang="en-US" dirty="0"/>
              <a:t>Add Thank you text.</a:t>
            </a:r>
          </a:p>
        </p:txBody>
      </p:sp>
      <p:sp>
        <p:nvSpPr>
          <p:cNvPr id="3" name="Subtitle 2"/>
          <p:cNvSpPr>
            <a:spLocks noGrp="1"/>
          </p:cNvSpPr>
          <p:nvPr>
            <p:ph type="subTitle" idx="1" hasCustomPrompt="1"/>
          </p:nvPr>
        </p:nvSpPr>
        <p:spPr>
          <a:xfrm>
            <a:off x="550863" y="2492896"/>
            <a:ext cx="11090275" cy="936104"/>
          </a:xfrm>
        </p:spPr>
        <p:txBody>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4" name="Date Placeholder 3"/>
          <p:cNvSpPr>
            <a:spLocks noGrp="1"/>
          </p:cNvSpPr>
          <p:nvPr>
            <p:ph type="dt" sz="half" idx="10"/>
          </p:nvPr>
        </p:nvSpPr>
        <p:spPr/>
        <p:txBody>
          <a:bodyPr/>
          <a:lstStyle>
            <a:lvl1pPr>
              <a:defRPr>
                <a:noFill/>
              </a:defRPr>
            </a:lvl1pPr>
          </a:lstStyle>
          <a:p>
            <a:fld id="{11884B64-DCF6-4E99-B60E-8EB89106D7D6}"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0" name="Freeform 6"/>
          <p:cNvSpPr>
            <a:spLocks noChangeAspect="1" noEditPoints="1"/>
          </p:cNvSpPr>
          <p:nvPr userDrawn="1"/>
        </p:nvSpPr>
        <p:spPr bwMode="auto">
          <a:xfrm>
            <a:off x="550863" y="549275"/>
            <a:ext cx="720000" cy="529006"/>
          </a:xfrm>
          <a:custGeom>
            <a:avLst/>
            <a:gdLst>
              <a:gd name="T0" fmla="*/ 2431 w 3438"/>
              <a:gd name="T1" fmla="*/ 1652 h 2526"/>
              <a:gd name="T2" fmla="*/ 2460 w 3438"/>
              <a:gd name="T3" fmla="*/ 1720 h 2526"/>
              <a:gd name="T4" fmla="*/ 2533 w 3438"/>
              <a:gd name="T5" fmla="*/ 1741 h 2526"/>
              <a:gd name="T6" fmla="*/ 2577 w 3438"/>
              <a:gd name="T7" fmla="*/ 1947 h 2526"/>
              <a:gd name="T8" fmla="*/ 2406 w 3438"/>
              <a:gd name="T9" fmla="*/ 1943 h 2526"/>
              <a:gd name="T10" fmla="*/ 2298 w 3438"/>
              <a:gd name="T11" fmla="*/ 1903 h 2526"/>
              <a:gd name="T12" fmla="*/ 2226 w 3438"/>
              <a:gd name="T13" fmla="*/ 1815 h 2526"/>
              <a:gd name="T14" fmla="*/ 2192 w 3438"/>
              <a:gd name="T15" fmla="*/ 1655 h 2526"/>
              <a:gd name="T16" fmla="*/ 2188 w 3438"/>
              <a:gd name="T17" fmla="*/ 842 h 2526"/>
              <a:gd name="T18" fmla="*/ 1012 w 3438"/>
              <a:gd name="T19" fmla="*/ 1663 h 2526"/>
              <a:gd name="T20" fmla="*/ 1105 w 3438"/>
              <a:gd name="T21" fmla="*/ 1736 h 2526"/>
              <a:gd name="T22" fmla="*/ 1218 w 3438"/>
              <a:gd name="T23" fmla="*/ 1764 h 2526"/>
              <a:gd name="T24" fmla="*/ 1376 w 3438"/>
              <a:gd name="T25" fmla="*/ 1760 h 2526"/>
              <a:gd name="T26" fmla="*/ 1481 w 3438"/>
              <a:gd name="T27" fmla="*/ 1724 h 2526"/>
              <a:gd name="T28" fmla="*/ 1553 w 3438"/>
              <a:gd name="T29" fmla="*/ 1657 h 2526"/>
              <a:gd name="T30" fmla="*/ 1603 w 3438"/>
              <a:gd name="T31" fmla="*/ 1536 h 2526"/>
              <a:gd name="T32" fmla="*/ 1633 w 3438"/>
              <a:gd name="T33" fmla="*/ 1326 h 2526"/>
              <a:gd name="T34" fmla="*/ 1628 w 3438"/>
              <a:gd name="T35" fmla="*/ 1050 h 2526"/>
              <a:gd name="T36" fmla="*/ 1585 w 3438"/>
              <a:gd name="T37" fmla="*/ 844 h 2526"/>
              <a:gd name="T38" fmla="*/ 1514 w 3438"/>
              <a:gd name="T39" fmla="*/ 729 h 2526"/>
              <a:gd name="T40" fmla="*/ 1425 w 3438"/>
              <a:gd name="T41" fmla="*/ 675 h 2526"/>
              <a:gd name="T42" fmla="*/ 1280 w 3438"/>
              <a:gd name="T43" fmla="*/ 653 h 2526"/>
              <a:gd name="T44" fmla="*/ 1154 w 3438"/>
              <a:gd name="T45" fmla="*/ 669 h 2526"/>
              <a:gd name="T46" fmla="*/ 1046 w 3438"/>
              <a:gd name="T47" fmla="*/ 729 h 2526"/>
              <a:gd name="T48" fmla="*/ 985 w 3438"/>
              <a:gd name="T49" fmla="*/ 815 h 2526"/>
              <a:gd name="T50" fmla="*/ 938 w 3438"/>
              <a:gd name="T51" fmla="*/ 990 h 2526"/>
              <a:gd name="T52" fmla="*/ 923 w 3438"/>
              <a:gd name="T53" fmla="*/ 1254 h 2526"/>
              <a:gd name="T54" fmla="*/ 947 w 3438"/>
              <a:gd name="T55" fmla="*/ 1497 h 2526"/>
              <a:gd name="T56" fmla="*/ 998 w 3438"/>
              <a:gd name="T57" fmla="*/ 1641 h 2526"/>
              <a:gd name="T58" fmla="*/ 1142 w 3438"/>
              <a:gd name="T59" fmla="*/ 1970 h 2526"/>
              <a:gd name="T60" fmla="*/ 992 w 3438"/>
              <a:gd name="T61" fmla="*/ 1933 h 2526"/>
              <a:gd name="T62" fmla="*/ 864 w 3438"/>
              <a:gd name="T63" fmla="*/ 1857 h 2526"/>
              <a:gd name="T64" fmla="*/ 798 w 3438"/>
              <a:gd name="T65" fmla="*/ 1784 h 2526"/>
              <a:gd name="T66" fmla="*/ 731 w 3438"/>
              <a:gd name="T67" fmla="*/ 1645 h 2526"/>
              <a:gd name="T68" fmla="*/ 681 w 3438"/>
              <a:gd name="T69" fmla="*/ 1402 h 2526"/>
              <a:gd name="T70" fmla="*/ 674 w 3438"/>
              <a:gd name="T71" fmla="*/ 1124 h 2526"/>
              <a:gd name="T72" fmla="*/ 716 w 3438"/>
              <a:gd name="T73" fmla="*/ 839 h 2526"/>
              <a:gd name="T74" fmla="*/ 777 w 3438"/>
              <a:gd name="T75" fmla="*/ 684 h 2526"/>
              <a:gd name="T76" fmla="*/ 856 w 3438"/>
              <a:gd name="T77" fmla="*/ 579 h 2526"/>
              <a:gd name="T78" fmla="*/ 966 w 3438"/>
              <a:gd name="T79" fmla="*/ 502 h 2526"/>
              <a:gd name="T80" fmla="*/ 1125 w 3438"/>
              <a:gd name="T81" fmla="*/ 454 h 2526"/>
              <a:gd name="T82" fmla="*/ 1301 w 3438"/>
              <a:gd name="T83" fmla="*/ 443 h 2526"/>
              <a:gd name="T84" fmla="*/ 1471 w 3438"/>
              <a:gd name="T85" fmla="*/ 461 h 2526"/>
              <a:gd name="T86" fmla="*/ 1634 w 3438"/>
              <a:gd name="T87" fmla="*/ 524 h 2526"/>
              <a:gd name="T88" fmla="*/ 1723 w 3438"/>
              <a:gd name="T89" fmla="*/ 599 h 2526"/>
              <a:gd name="T90" fmla="*/ 1809 w 3438"/>
              <a:gd name="T91" fmla="*/ 740 h 2526"/>
              <a:gd name="T92" fmla="*/ 1867 w 3438"/>
              <a:gd name="T93" fmla="*/ 951 h 2526"/>
              <a:gd name="T94" fmla="*/ 1885 w 3438"/>
              <a:gd name="T95" fmla="*/ 1250 h 2526"/>
              <a:gd name="T96" fmla="*/ 1871 w 3438"/>
              <a:gd name="T97" fmla="*/ 1454 h 2526"/>
              <a:gd name="T98" fmla="*/ 1830 w 3438"/>
              <a:gd name="T99" fmla="*/ 1639 h 2526"/>
              <a:gd name="T100" fmla="*/ 1768 w 3438"/>
              <a:gd name="T101" fmla="*/ 1765 h 2526"/>
              <a:gd name="T102" fmla="*/ 1663 w 3438"/>
              <a:gd name="T103" fmla="*/ 1874 h 2526"/>
              <a:gd name="T104" fmla="*/ 1375 w 3438"/>
              <a:gd name="T105" fmla="*/ 1973 h 2526"/>
              <a:gd name="T106" fmla="*/ 2359 w 3438"/>
              <a:gd name="T107" fmla="*/ 0 h 2526"/>
              <a:gd name="T108" fmla="*/ 0 w 3438"/>
              <a:gd name="T109" fmla="*/ 2526 h 2526"/>
              <a:gd name="T110" fmla="*/ 3438 w 3438"/>
              <a:gd name="T111" fmla="*/ 1255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38" h="2526">
                <a:moveTo>
                  <a:pt x="2724" y="1043"/>
                </a:moveTo>
                <a:lnTo>
                  <a:pt x="2423" y="1043"/>
                </a:lnTo>
                <a:lnTo>
                  <a:pt x="2423" y="1521"/>
                </a:lnTo>
                <a:lnTo>
                  <a:pt x="2423" y="1553"/>
                </a:lnTo>
                <a:lnTo>
                  <a:pt x="2424" y="1582"/>
                </a:lnTo>
                <a:lnTo>
                  <a:pt x="2425" y="1608"/>
                </a:lnTo>
                <a:lnTo>
                  <a:pt x="2428" y="1632"/>
                </a:lnTo>
                <a:lnTo>
                  <a:pt x="2431" y="1652"/>
                </a:lnTo>
                <a:lnTo>
                  <a:pt x="2434" y="1670"/>
                </a:lnTo>
                <a:lnTo>
                  <a:pt x="2438" y="1684"/>
                </a:lnTo>
                <a:lnTo>
                  <a:pt x="2442" y="1697"/>
                </a:lnTo>
                <a:lnTo>
                  <a:pt x="2446" y="1702"/>
                </a:lnTo>
                <a:lnTo>
                  <a:pt x="2449" y="1707"/>
                </a:lnTo>
                <a:lnTo>
                  <a:pt x="2452" y="1711"/>
                </a:lnTo>
                <a:lnTo>
                  <a:pt x="2456" y="1716"/>
                </a:lnTo>
                <a:lnTo>
                  <a:pt x="2460" y="1720"/>
                </a:lnTo>
                <a:lnTo>
                  <a:pt x="2466" y="1724"/>
                </a:lnTo>
                <a:lnTo>
                  <a:pt x="2477" y="1729"/>
                </a:lnTo>
                <a:lnTo>
                  <a:pt x="2491" y="1735"/>
                </a:lnTo>
                <a:lnTo>
                  <a:pt x="2499" y="1736"/>
                </a:lnTo>
                <a:lnTo>
                  <a:pt x="2506" y="1738"/>
                </a:lnTo>
                <a:lnTo>
                  <a:pt x="2514" y="1739"/>
                </a:lnTo>
                <a:lnTo>
                  <a:pt x="2523" y="1739"/>
                </a:lnTo>
                <a:lnTo>
                  <a:pt x="2533" y="1741"/>
                </a:lnTo>
                <a:lnTo>
                  <a:pt x="2542" y="1741"/>
                </a:lnTo>
                <a:lnTo>
                  <a:pt x="2722" y="1734"/>
                </a:lnTo>
                <a:lnTo>
                  <a:pt x="2732" y="1923"/>
                </a:lnTo>
                <a:lnTo>
                  <a:pt x="2697" y="1929"/>
                </a:lnTo>
                <a:lnTo>
                  <a:pt x="2664" y="1935"/>
                </a:lnTo>
                <a:lnTo>
                  <a:pt x="2633" y="1941"/>
                </a:lnTo>
                <a:lnTo>
                  <a:pt x="2603" y="1944"/>
                </a:lnTo>
                <a:lnTo>
                  <a:pt x="2577" y="1947"/>
                </a:lnTo>
                <a:lnTo>
                  <a:pt x="2553" y="1950"/>
                </a:lnTo>
                <a:lnTo>
                  <a:pt x="2530" y="1951"/>
                </a:lnTo>
                <a:lnTo>
                  <a:pt x="2510" y="1952"/>
                </a:lnTo>
                <a:lnTo>
                  <a:pt x="2487" y="1951"/>
                </a:lnTo>
                <a:lnTo>
                  <a:pt x="2466" y="1950"/>
                </a:lnTo>
                <a:lnTo>
                  <a:pt x="2445" y="1948"/>
                </a:lnTo>
                <a:lnTo>
                  <a:pt x="2425" y="1946"/>
                </a:lnTo>
                <a:lnTo>
                  <a:pt x="2406" y="1943"/>
                </a:lnTo>
                <a:lnTo>
                  <a:pt x="2388" y="1939"/>
                </a:lnTo>
                <a:lnTo>
                  <a:pt x="2370" y="1935"/>
                </a:lnTo>
                <a:lnTo>
                  <a:pt x="2362" y="1933"/>
                </a:lnTo>
                <a:lnTo>
                  <a:pt x="2354" y="1930"/>
                </a:lnTo>
                <a:lnTo>
                  <a:pt x="2339" y="1925"/>
                </a:lnTo>
                <a:lnTo>
                  <a:pt x="2324" y="1918"/>
                </a:lnTo>
                <a:lnTo>
                  <a:pt x="2311" y="1911"/>
                </a:lnTo>
                <a:lnTo>
                  <a:pt x="2298" y="1903"/>
                </a:lnTo>
                <a:lnTo>
                  <a:pt x="2286" y="1896"/>
                </a:lnTo>
                <a:lnTo>
                  <a:pt x="2276" y="1887"/>
                </a:lnTo>
                <a:lnTo>
                  <a:pt x="2265" y="1877"/>
                </a:lnTo>
                <a:lnTo>
                  <a:pt x="2256" y="1866"/>
                </a:lnTo>
                <a:lnTo>
                  <a:pt x="2249" y="1855"/>
                </a:lnTo>
                <a:lnTo>
                  <a:pt x="2241" y="1843"/>
                </a:lnTo>
                <a:lnTo>
                  <a:pt x="2233" y="1829"/>
                </a:lnTo>
                <a:lnTo>
                  <a:pt x="2226" y="1815"/>
                </a:lnTo>
                <a:lnTo>
                  <a:pt x="2220" y="1799"/>
                </a:lnTo>
                <a:lnTo>
                  <a:pt x="2215" y="1782"/>
                </a:lnTo>
                <a:lnTo>
                  <a:pt x="2209" y="1764"/>
                </a:lnTo>
                <a:lnTo>
                  <a:pt x="2205" y="1744"/>
                </a:lnTo>
                <a:lnTo>
                  <a:pt x="2201" y="1724"/>
                </a:lnTo>
                <a:lnTo>
                  <a:pt x="2198" y="1702"/>
                </a:lnTo>
                <a:lnTo>
                  <a:pt x="2195" y="1679"/>
                </a:lnTo>
                <a:lnTo>
                  <a:pt x="2192" y="1655"/>
                </a:lnTo>
                <a:lnTo>
                  <a:pt x="2190" y="1630"/>
                </a:lnTo>
                <a:lnTo>
                  <a:pt x="2189" y="1603"/>
                </a:lnTo>
                <a:lnTo>
                  <a:pt x="2188" y="1575"/>
                </a:lnTo>
                <a:lnTo>
                  <a:pt x="2188" y="1547"/>
                </a:lnTo>
                <a:lnTo>
                  <a:pt x="2188" y="1043"/>
                </a:lnTo>
                <a:lnTo>
                  <a:pt x="2021" y="1043"/>
                </a:lnTo>
                <a:lnTo>
                  <a:pt x="2021" y="842"/>
                </a:lnTo>
                <a:lnTo>
                  <a:pt x="2188" y="842"/>
                </a:lnTo>
                <a:lnTo>
                  <a:pt x="2188" y="526"/>
                </a:lnTo>
                <a:lnTo>
                  <a:pt x="2423" y="526"/>
                </a:lnTo>
                <a:lnTo>
                  <a:pt x="2423" y="842"/>
                </a:lnTo>
                <a:lnTo>
                  <a:pt x="2724" y="842"/>
                </a:lnTo>
                <a:lnTo>
                  <a:pt x="2724" y="1043"/>
                </a:lnTo>
                <a:close/>
                <a:moveTo>
                  <a:pt x="998" y="1641"/>
                </a:moveTo>
                <a:lnTo>
                  <a:pt x="1007" y="1656"/>
                </a:lnTo>
                <a:lnTo>
                  <a:pt x="1012" y="1663"/>
                </a:lnTo>
                <a:lnTo>
                  <a:pt x="1018" y="1670"/>
                </a:lnTo>
                <a:lnTo>
                  <a:pt x="1029" y="1683"/>
                </a:lnTo>
                <a:lnTo>
                  <a:pt x="1043" y="1696"/>
                </a:lnTo>
                <a:lnTo>
                  <a:pt x="1056" y="1707"/>
                </a:lnTo>
                <a:lnTo>
                  <a:pt x="1072" y="1718"/>
                </a:lnTo>
                <a:lnTo>
                  <a:pt x="1088" y="1727"/>
                </a:lnTo>
                <a:lnTo>
                  <a:pt x="1097" y="1732"/>
                </a:lnTo>
                <a:lnTo>
                  <a:pt x="1105" y="1736"/>
                </a:lnTo>
                <a:lnTo>
                  <a:pt x="1123" y="1743"/>
                </a:lnTo>
                <a:lnTo>
                  <a:pt x="1143" y="1750"/>
                </a:lnTo>
                <a:lnTo>
                  <a:pt x="1153" y="1753"/>
                </a:lnTo>
                <a:lnTo>
                  <a:pt x="1163" y="1755"/>
                </a:lnTo>
                <a:lnTo>
                  <a:pt x="1185" y="1760"/>
                </a:lnTo>
                <a:lnTo>
                  <a:pt x="1195" y="1762"/>
                </a:lnTo>
                <a:lnTo>
                  <a:pt x="1207" y="1763"/>
                </a:lnTo>
                <a:lnTo>
                  <a:pt x="1218" y="1764"/>
                </a:lnTo>
                <a:lnTo>
                  <a:pt x="1230" y="1765"/>
                </a:lnTo>
                <a:lnTo>
                  <a:pt x="1254" y="1768"/>
                </a:lnTo>
                <a:lnTo>
                  <a:pt x="1280" y="1768"/>
                </a:lnTo>
                <a:lnTo>
                  <a:pt x="1306" y="1768"/>
                </a:lnTo>
                <a:lnTo>
                  <a:pt x="1330" y="1765"/>
                </a:lnTo>
                <a:lnTo>
                  <a:pt x="1342" y="1764"/>
                </a:lnTo>
                <a:lnTo>
                  <a:pt x="1353" y="1763"/>
                </a:lnTo>
                <a:lnTo>
                  <a:pt x="1376" y="1760"/>
                </a:lnTo>
                <a:lnTo>
                  <a:pt x="1397" y="1755"/>
                </a:lnTo>
                <a:lnTo>
                  <a:pt x="1418" y="1750"/>
                </a:lnTo>
                <a:lnTo>
                  <a:pt x="1428" y="1747"/>
                </a:lnTo>
                <a:lnTo>
                  <a:pt x="1437" y="1744"/>
                </a:lnTo>
                <a:lnTo>
                  <a:pt x="1455" y="1736"/>
                </a:lnTo>
                <a:lnTo>
                  <a:pt x="1464" y="1733"/>
                </a:lnTo>
                <a:lnTo>
                  <a:pt x="1473" y="1728"/>
                </a:lnTo>
                <a:lnTo>
                  <a:pt x="1481" y="1724"/>
                </a:lnTo>
                <a:lnTo>
                  <a:pt x="1489" y="1719"/>
                </a:lnTo>
                <a:lnTo>
                  <a:pt x="1503" y="1708"/>
                </a:lnTo>
                <a:lnTo>
                  <a:pt x="1510" y="1703"/>
                </a:lnTo>
                <a:lnTo>
                  <a:pt x="1517" y="1697"/>
                </a:lnTo>
                <a:lnTo>
                  <a:pt x="1530" y="1685"/>
                </a:lnTo>
                <a:lnTo>
                  <a:pt x="1536" y="1679"/>
                </a:lnTo>
                <a:lnTo>
                  <a:pt x="1541" y="1672"/>
                </a:lnTo>
                <a:lnTo>
                  <a:pt x="1553" y="1657"/>
                </a:lnTo>
                <a:lnTo>
                  <a:pt x="1562" y="1643"/>
                </a:lnTo>
                <a:lnTo>
                  <a:pt x="1571" y="1626"/>
                </a:lnTo>
                <a:lnTo>
                  <a:pt x="1579" y="1609"/>
                </a:lnTo>
                <a:lnTo>
                  <a:pt x="1583" y="1599"/>
                </a:lnTo>
                <a:lnTo>
                  <a:pt x="1587" y="1590"/>
                </a:lnTo>
                <a:lnTo>
                  <a:pt x="1594" y="1570"/>
                </a:lnTo>
                <a:lnTo>
                  <a:pt x="1600" y="1547"/>
                </a:lnTo>
                <a:lnTo>
                  <a:pt x="1603" y="1536"/>
                </a:lnTo>
                <a:lnTo>
                  <a:pt x="1607" y="1525"/>
                </a:lnTo>
                <a:lnTo>
                  <a:pt x="1612" y="1500"/>
                </a:lnTo>
                <a:lnTo>
                  <a:pt x="1617" y="1474"/>
                </a:lnTo>
                <a:lnTo>
                  <a:pt x="1621" y="1447"/>
                </a:lnTo>
                <a:lnTo>
                  <a:pt x="1625" y="1419"/>
                </a:lnTo>
                <a:lnTo>
                  <a:pt x="1628" y="1389"/>
                </a:lnTo>
                <a:lnTo>
                  <a:pt x="1630" y="1359"/>
                </a:lnTo>
                <a:lnTo>
                  <a:pt x="1633" y="1326"/>
                </a:lnTo>
                <a:lnTo>
                  <a:pt x="1634" y="1292"/>
                </a:lnTo>
                <a:lnTo>
                  <a:pt x="1635" y="1256"/>
                </a:lnTo>
                <a:lnTo>
                  <a:pt x="1635" y="1220"/>
                </a:lnTo>
                <a:lnTo>
                  <a:pt x="1635" y="1183"/>
                </a:lnTo>
                <a:lnTo>
                  <a:pt x="1634" y="1148"/>
                </a:lnTo>
                <a:lnTo>
                  <a:pt x="1633" y="1115"/>
                </a:lnTo>
                <a:lnTo>
                  <a:pt x="1630" y="1081"/>
                </a:lnTo>
                <a:lnTo>
                  <a:pt x="1628" y="1050"/>
                </a:lnTo>
                <a:lnTo>
                  <a:pt x="1625" y="1020"/>
                </a:lnTo>
                <a:lnTo>
                  <a:pt x="1620" y="991"/>
                </a:lnTo>
                <a:lnTo>
                  <a:pt x="1616" y="963"/>
                </a:lnTo>
                <a:lnTo>
                  <a:pt x="1611" y="937"/>
                </a:lnTo>
                <a:lnTo>
                  <a:pt x="1606" y="911"/>
                </a:lnTo>
                <a:lnTo>
                  <a:pt x="1600" y="888"/>
                </a:lnTo>
                <a:lnTo>
                  <a:pt x="1593" y="865"/>
                </a:lnTo>
                <a:lnTo>
                  <a:pt x="1585" y="844"/>
                </a:lnTo>
                <a:lnTo>
                  <a:pt x="1578" y="824"/>
                </a:lnTo>
                <a:lnTo>
                  <a:pt x="1568" y="806"/>
                </a:lnTo>
                <a:lnTo>
                  <a:pt x="1559" y="788"/>
                </a:lnTo>
                <a:lnTo>
                  <a:pt x="1550" y="772"/>
                </a:lnTo>
                <a:lnTo>
                  <a:pt x="1545" y="764"/>
                </a:lnTo>
                <a:lnTo>
                  <a:pt x="1539" y="756"/>
                </a:lnTo>
                <a:lnTo>
                  <a:pt x="1527" y="742"/>
                </a:lnTo>
                <a:lnTo>
                  <a:pt x="1514" y="729"/>
                </a:lnTo>
                <a:lnTo>
                  <a:pt x="1508" y="723"/>
                </a:lnTo>
                <a:lnTo>
                  <a:pt x="1500" y="717"/>
                </a:lnTo>
                <a:lnTo>
                  <a:pt x="1493" y="711"/>
                </a:lnTo>
                <a:lnTo>
                  <a:pt x="1485" y="706"/>
                </a:lnTo>
                <a:lnTo>
                  <a:pt x="1469" y="696"/>
                </a:lnTo>
                <a:lnTo>
                  <a:pt x="1453" y="687"/>
                </a:lnTo>
                <a:lnTo>
                  <a:pt x="1435" y="679"/>
                </a:lnTo>
                <a:lnTo>
                  <a:pt x="1425" y="675"/>
                </a:lnTo>
                <a:lnTo>
                  <a:pt x="1415" y="672"/>
                </a:lnTo>
                <a:lnTo>
                  <a:pt x="1395" y="666"/>
                </a:lnTo>
                <a:lnTo>
                  <a:pt x="1375" y="662"/>
                </a:lnTo>
                <a:lnTo>
                  <a:pt x="1352" y="657"/>
                </a:lnTo>
                <a:lnTo>
                  <a:pt x="1341" y="656"/>
                </a:lnTo>
                <a:lnTo>
                  <a:pt x="1330" y="655"/>
                </a:lnTo>
                <a:lnTo>
                  <a:pt x="1305" y="654"/>
                </a:lnTo>
                <a:lnTo>
                  <a:pt x="1280" y="653"/>
                </a:lnTo>
                <a:lnTo>
                  <a:pt x="1255" y="654"/>
                </a:lnTo>
                <a:lnTo>
                  <a:pt x="1243" y="654"/>
                </a:lnTo>
                <a:lnTo>
                  <a:pt x="1231" y="655"/>
                </a:lnTo>
                <a:lnTo>
                  <a:pt x="1219" y="656"/>
                </a:lnTo>
                <a:lnTo>
                  <a:pt x="1208" y="657"/>
                </a:lnTo>
                <a:lnTo>
                  <a:pt x="1186" y="662"/>
                </a:lnTo>
                <a:lnTo>
                  <a:pt x="1165" y="666"/>
                </a:lnTo>
                <a:lnTo>
                  <a:pt x="1154" y="669"/>
                </a:lnTo>
                <a:lnTo>
                  <a:pt x="1145" y="672"/>
                </a:lnTo>
                <a:lnTo>
                  <a:pt x="1126" y="679"/>
                </a:lnTo>
                <a:lnTo>
                  <a:pt x="1108" y="687"/>
                </a:lnTo>
                <a:lnTo>
                  <a:pt x="1091" y="696"/>
                </a:lnTo>
                <a:lnTo>
                  <a:pt x="1082" y="700"/>
                </a:lnTo>
                <a:lnTo>
                  <a:pt x="1074" y="706"/>
                </a:lnTo>
                <a:lnTo>
                  <a:pt x="1060" y="717"/>
                </a:lnTo>
                <a:lnTo>
                  <a:pt x="1046" y="729"/>
                </a:lnTo>
                <a:lnTo>
                  <a:pt x="1033" y="742"/>
                </a:lnTo>
                <a:lnTo>
                  <a:pt x="1026" y="748"/>
                </a:lnTo>
                <a:lnTo>
                  <a:pt x="1020" y="756"/>
                </a:lnTo>
                <a:lnTo>
                  <a:pt x="1015" y="764"/>
                </a:lnTo>
                <a:lnTo>
                  <a:pt x="1009" y="772"/>
                </a:lnTo>
                <a:lnTo>
                  <a:pt x="1000" y="788"/>
                </a:lnTo>
                <a:lnTo>
                  <a:pt x="990" y="806"/>
                </a:lnTo>
                <a:lnTo>
                  <a:pt x="985" y="815"/>
                </a:lnTo>
                <a:lnTo>
                  <a:pt x="982" y="824"/>
                </a:lnTo>
                <a:lnTo>
                  <a:pt x="974" y="844"/>
                </a:lnTo>
                <a:lnTo>
                  <a:pt x="966" y="865"/>
                </a:lnTo>
                <a:lnTo>
                  <a:pt x="959" y="888"/>
                </a:lnTo>
                <a:lnTo>
                  <a:pt x="953" y="911"/>
                </a:lnTo>
                <a:lnTo>
                  <a:pt x="947" y="936"/>
                </a:lnTo>
                <a:lnTo>
                  <a:pt x="942" y="963"/>
                </a:lnTo>
                <a:lnTo>
                  <a:pt x="938" y="990"/>
                </a:lnTo>
                <a:lnTo>
                  <a:pt x="933" y="1019"/>
                </a:lnTo>
                <a:lnTo>
                  <a:pt x="930" y="1048"/>
                </a:lnTo>
                <a:lnTo>
                  <a:pt x="928" y="1080"/>
                </a:lnTo>
                <a:lnTo>
                  <a:pt x="926" y="1112"/>
                </a:lnTo>
                <a:lnTo>
                  <a:pt x="924" y="1146"/>
                </a:lnTo>
                <a:lnTo>
                  <a:pt x="923" y="1182"/>
                </a:lnTo>
                <a:lnTo>
                  <a:pt x="923" y="1218"/>
                </a:lnTo>
                <a:lnTo>
                  <a:pt x="923" y="1254"/>
                </a:lnTo>
                <a:lnTo>
                  <a:pt x="924" y="1289"/>
                </a:lnTo>
                <a:lnTo>
                  <a:pt x="926" y="1323"/>
                </a:lnTo>
                <a:lnTo>
                  <a:pt x="928" y="1355"/>
                </a:lnTo>
                <a:lnTo>
                  <a:pt x="930" y="1387"/>
                </a:lnTo>
                <a:lnTo>
                  <a:pt x="933" y="1416"/>
                </a:lnTo>
                <a:lnTo>
                  <a:pt x="937" y="1444"/>
                </a:lnTo>
                <a:lnTo>
                  <a:pt x="941" y="1471"/>
                </a:lnTo>
                <a:lnTo>
                  <a:pt x="947" y="1497"/>
                </a:lnTo>
                <a:lnTo>
                  <a:pt x="953" y="1521"/>
                </a:lnTo>
                <a:lnTo>
                  <a:pt x="958" y="1545"/>
                </a:lnTo>
                <a:lnTo>
                  <a:pt x="962" y="1555"/>
                </a:lnTo>
                <a:lnTo>
                  <a:pt x="965" y="1566"/>
                </a:lnTo>
                <a:lnTo>
                  <a:pt x="972" y="1587"/>
                </a:lnTo>
                <a:lnTo>
                  <a:pt x="980" y="1606"/>
                </a:lnTo>
                <a:lnTo>
                  <a:pt x="989" y="1624"/>
                </a:lnTo>
                <a:lnTo>
                  <a:pt x="998" y="1641"/>
                </a:lnTo>
                <a:close/>
                <a:moveTo>
                  <a:pt x="1280" y="1978"/>
                </a:moveTo>
                <a:lnTo>
                  <a:pt x="1259" y="1978"/>
                </a:lnTo>
                <a:lnTo>
                  <a:pt x="1239" y="1978"/>
                </a:lnTo>
                <a:lnTo>
                  <a:pt x="1218" y="1977"/>
                </a:lnTo>
                <a:lnTo>
                  <a:pt x="1198" y="1975"/>
                </a:lnTo>
                <a:lnTo>
                  <a:pt x="1179" y="1974"/>
                </a:lnTo>
                <a:lnTo>
                  <a:pt x="1160" y="1972"/>
                </a:lnTo>
                <a:lnTo>
                  <a:pt x="1142" y="1970"/>
                </a:lnTo>
                <a:lnTo>
                  <a:pt x="1124" y="1966"/>
                </a:lnTo>
                <a:lnTo>
                  <a:pt x="1106" y="1964"/>
                </a:lnTo>
                <a:lnTo>
                  <a:pt x="1088" y="1961"/>
                </a:lnTo>
                <a:lnTo>
                  <a:pt x="1071" y="1956"/>
                </a:lnTo>
                <a:lnTo>
                  <a:pt x="1054" y="1953"/>
                </a:lnTo>
                <a:lnTo>
                  <a:pt x="1038" y="1948"/>
                </a:lnTo>
                <a:lnTo>
                  <a:pt x="1022" y="1943"/>
                </a:lnTo>
                <a:lnTo>
                  <a:pt x="992" y="1933"/>
                </a:lnTo>
                <a:lnTo>
                  <a:pt x="963" y="1920"/>
                </a:lnTo>
                <a:lnTo>
                  <a:pt x="949" y="1914"/>
                </a:lnTo>
                <a:lnTo>
                  <a:pt x="936" y="1907"/>
                </a:lnTo>
                <a:lnTo>
                  <a:pt x="911" y="1892"/>
                </a:lnTo>
                <a:lnTo>
                  <a:pt x="899" y="1884"/>
                </a:lnTo>
                <a:lnTo>
                  <a:pt x="886" y="1875"/>
                </a:lnTo>
                <a:lnTo>
                  <a:pt x="875" y="1866"/>
                </a:lnTo>
                <a:lnTo>
                  <a:pt x="864" y="1857"/>
                </a:lnTo>
                <a:lnTo>
                  <a:pt x="853" y="1848"/>
                </a:lnTo>
                <a:lnTo>
                  <a:pt x="843" y="1838"/>
                </a:lnTo>
                <a:lnTo>
                  <a:pt x="833" y="1828"/>
                </a:lnTo>
                <a:lnTo>
                  <a:pt x="824" y="1818"/>
                </a:lnTo>
                <a:lnTo>
                  <a:pt x="815" y="1807"/>
                </a:lnTo>
                <a:lnTo>
                  <a:pt x="811" y="1801"/>
                </a:lnTo>
                <a:lnTo>
                  <a:pt x="806" y="1796"/>
                </a:lnTo>
                <a:lnTo>
                  <a:pt x="798" y="1784"/>
                </a:lnTo>
                <a:lnTo>
                  <a:pt x="790" y="1772"/>
                </a:lnTo>
                <a:lnTo>
                  <a:pt x="783" y="1760"/>
                </a:lnTo>
                <a:lnTo>
                  <a:pt x="776" y="1747"/>
                </a:lnTo>
                <a:lnTo>
                  <a:pt x="761" y="1720"/>
                </a:lnTo>
                <a:lnTo>
                  <a:pt x="754" y="1706"/>
                </a:lnTo>
                <a:lnTo>
                  <a:pt x="748" y="1691"/>
                </a:lnTo>
                <a:lnTo>
                  <a:pt x="736" y="1661"/>
                </a:lnTo>
                <a:lnTo>
                  <a:pt x="731" y="1645"/>
                </a:lnTo>
                <a:lnTo>
                  <a:pt x="725" y="1629"/>
                </a:lnTo>
                <a:lnTo>
                  <a:pt x="715" y="1596"/>
                </a:lnTo>
                <a:lnTo>
                  <a:pt x="706" y="1561"/>
                </a:lnTo>
                <a:lnTo>
                  <a:pt x="698" y="1524"/>
                </a:lnTo>
                <a:lnTo>
                  <a:pt x="695" y="1505"/>
                </a:lnTo>
                <a:lnTo>
                  <a:pt x="691" y="1484"/>
                </a:lnTo>
                <a:lnTo>
                  <a:pt x="686" y="1445"/>
                </a:lnTo>
                <a:lnTo>
                  <a:pt x="681" y="1402"/>
                </a:lnTo>
                <a:lnTo>
                  <a:pt x="678" y="1360"/>
                </a:lnTo>
                <a:lnTo>
                  <a:pt x="676" y="1337"/>
                </a:lnTo>
                <a:lnTo>
                  <a:pt x="674" y="1315"/>
                </a:lnTo>
                <a:lnTo>
                  <a:pt x="673" y="1267"/>
                </a:lnTo>
                <a:lnTo>
                  <a:pt x="673" y="1219"/>
                </a:lnTo>
                <a:lnTo>
                  <a:pt x="673" y="1171"/>
                </a:lnTo>
                <a:lnTo>
                  <a:pt x="674" y="1147"/>
                </a:lnTo>
                <a:lnTo>
                  <a:pt x="674" y="1124"/>
                </a:lnTo>
                <a:lnTo>
                  <a:pt x="678" y="1079"/>
                </a:lnTo>
                <a:lnTo>
                  <a:pt x="681" y="1035"/>
                </a:lnTo>
                <a:lnTo>
                  <a:pt x="686" y="992"/>
                </a:lnTo>
                <a:lnTo>
                  <a:pt x="689" y="972"/>
                </a:lnTo>
                <a:lnTo>
                  <a:pt x="692" y="952"/>
                </a:lnTo>
                <a:lnTo>
                  <a:pt x="699" y="912"/>
                </a:lnTo>
                <a:lnTo>
                  <a:pt x="707" y="875"/>
                </a:lnTo>
                <a:lnTo>
                  <a:pt x="716" y="839"/>
                </a:lnTo>
                <a:lnTo>
                  <a:pt x="721" y="823"/>
                </a:lnTo>
                <a:lnTo>
                  <a:pt x="726" y="806"/>
                </a:lnTo>
                <a:lnTo>
                  <a:pt x="738" y="773"/>
                </a:lnTo>
                <a:lnTo>
                  <a:pt x="743" y="757"/>
                </a:lnTo>
                <a:lnTo>
                  <a:pt x="750" y="742"/>
                </a:lnTo>
                <a:lnTo>
                  <a:pt x="762" y="712"/>
                </a:lnTo>
                <a:lnTo>
                  <a:pt x="770" y="698"/>
                </a:lnTo>
                <a:lnTo>
                  <a:pt x="777" y="684"/>
                </a:lnTo>
                <a:lnTo>
                  <a:pt x="793" y="658"/>
                </a:lnTo>
                <a:lnTo>
                  <a:pt x="801" y="646"/>
                </a:lnTo>
                <a:lnTo>
                  <a:pt x="808" y="634"/>
                </a:lnTo>
                <a:lnTo>
                  <a:pt x="817" y="621"/>
                </a:lnTo>
                <a:lnTo>
                  <a:pt x="826" y="610"/>
                </a:lnTo>
                <a:lnTo>
                  <a:pt x="837" y="599"/>
                </a:lnTo>
                <a:lnTo>
                  <a:pt x="846" y="589"/>
                </a:lnTo>
                <a:lnTo>
                  <a:pt x="856" y="579"/>
                </a:lnTo>
                <a:lnTo>
                  <a:pt x="867" y="569"/>
                </a:lnTo>
                <a:lnTo>
                  <a:pt x="878" y="558"/>
                </a:lnTo>
                <a:lnTo>
                  <a:pt x="890" y="549"/>
                </a:lnTo>
                <a:lnTo>
                  <a:pt x="901" y="542"/>
                </a:lnTo>
                <a:lnTo>
                  <a:pt x="913" y="533"/>
                </a:lnTo>
                <a:lnTo>
                  <a:pt x="939" y="517"/>
                </a:lnTo>
                <a:lnTo>
                  <a:pt x="953" y="510"/>
                </a:lnTo>
                <a:lnTo>
                  <a:pt x="966" y="502"/>
                </a:lnTo>
                <a:lnTo>
                  <a:pt x="981" y="497"/>
                </a:lnTo>
                <a:lnTo>
                  <a:pt x="994" y="490"/>
                </a:lnTo>
                <a:lnTo>
                  <a:pt x="1025" y="479"/>
                </a:lnTo>
                <a:lnTo>
                  <a:pt x="1057" y="470"/>
                </a:lnTo>
                <a:lnTo>
                  <a:pt x="1073" y="465"/>
                </a:lnTo>
                <a:lnTo>
                  <a:pt x="1090" y="461"/>
                </a:lnTo>
                <a:lnTo>
                  <a:pt x="1107" y="457"/>
                </a:lnTo>
                <a:lnTo>
                  <a:pt x="1125" y="454"/>
                </a:lnTo>
                <a:lnTo>
                  <a:pt x="1162" y="449"/>
                </a:lnTo>
                <a:lnTo>
                  <a:pt x="1180" y="447"/>
                </a:lnTo>
                <a:lnTo>
                  <a:pt x="1199" y="445"/>
                </a:lnTo>
                <a:lnTo>
                  <a:pt x="1219" y="444"/>
                </a:lnTo>
                <a:lnTo>
                  <a:pt x="1239" y="443"/>
                </a:lnTo>
                <a:lnTo>
                  <a:pt x="1260" y="443"/>
                </a:lnTo>
                <a:lnTo>
                  <a:pt x="1280" y="443"/>
                </a:lnTo>
                <a:lnTo>
                  <a:pt x="1301" y="443"/>
                </a:lnTo>
                <a:lnTo>
                  <a:pt x="1321" y="443"/>
                </a:lnTo>
                <a:lnTo>
                  <a:pt x="1341" y="444"/>
                </a:lnTo>
                <a:lnTo>
                  <a:pt x="1361" y="445"/>
                </a:lnTo>
                <a:lnTo>
                  <a:pt x="1398" y="449"/>
                </a:lnTo>
                <a:lnTo>
                  <a:pt x="1418" y="452"/>
                </a:lnTo>
                <a:lnTo>
                  <a:pt x="1436" y="454"/>
                </a:lnTo>
                <a:lnTo>
                  <a:pt x="1453" y="457"/>
                </a:lnTo>
                <a:lnTo>
                  <a:pt x="1471" y="461"/>
                </a:lnTo>
                <a:lnTo>
                  <a:pt x="1503" y="469"/>
                </a:lnTo>
                <a:lnTo>
                  <a:pt x="1535" y="479"/>
                </a:lnTo>
                <a:lnTo>
                  <a:pt x="1550" y="484"/>
                </a:lnTo>
                <a:lnTo>
                  <a:pt x="1565" y="490"/>
                </a:lnTo>
                <a:lnTo>
                  <a:pt x="1580" y="496"/>
                </a:lnTo>
                <a:lnTo>
                  <a:pt x="1594" y="502"/>
                </a:lnTo>
                <a:lnTo>
                  <a:pt x="1621" y="517"/>
                </a:lnTo>
                <a:lnTo>
                  <a:pt x="1634" y="524"/>
                </a:lnTo>
                <a:lnTo>
                  <a:pt x="1646" y="533"/>
                </a:lnTo>
                <a:lnTo>
                  <a:pt x="1659" y="540"/>
                </a:lnTo>
                <a:lnTo>
                  <a:pt x="1670" y="549"/>
                </a:lnTo>
                <a:lnTo>
                  <a:pt x="1682" y="558"/>
                </a:lnTo>
                <a:lnTo>
                  <a:pt x="1692" y="567"/>
                </a:lnTo>
                <a:lnTo>
                  <a:pt x="1704" y="578"/>
                </a:lnTo>
                <a:lnTo>
                  <a:pt x="1714" y="588"/>
                </a:lnTo>
                <a:lnTo>
                  <a:pt x="1723" y="599"/>
                </a:lnTo>
                <a:lnTo>
                  <a:pt x="1733" y="609"/>
                </a:lnTo>
                <a:lnTo>
                  <a:pt x="1742" y="620"/>
                </a:lnTo>
                <a:lnTo>
                  <a:pt x="1751" y="633"/>
                </a:lnTo>
                <a:lnTo>
                  <a:pt x="1767" y="657"/>
                </a:lnTo>
                <a:lnTo>
                  <a:pt x="1775" y="670"/>
                </a:lnTo>
                <a:lnTo>
                  <a:pt x="1782" y="683"/>
                </a:lnTo>
                <a:lnTo>
                  <a:pt x="1796" y="711"/>
                </a:lnTo>
                <a:lnTo>
                  <a:pt x="1809" y="740"/>
                </a:lnTo>
                <a:lnTo>
                  <a:pt x="1822" y="771"/>
                </a:lnTo>
                <a:lnTo>
                  <a:pt x="1827" y="788"/>
                </a:lnTo>
                <a:lnTo>
                  <a:pt x="1833" y="803"/>
                </a:lnTo>
                <a:lnTo>
                  <a:pt x="1842" y="838"/>
                </a:lnTo>
                <a:lnTo>
                  <a:pt x="1851" y="874"/>
                </a:lnTo>
                <a:lnTo>
                  <a:pt x="1859" y="911"/>
                </a:lnTo>
                <a:lnTo>
                  <a:pt x="1864" y="930"/>
                </a:lnTo>
                <a:lnTo>
                  <a:pt x="1867" y="951"/>
                </a:lnTo>
                <a:lnTo>
                  <a:pt x="1873" y="991"/>
                </a:lnTo>
                <a:lnTo>
                  <a:pt x="1877" y="1033"/>
                </a:lnTo>
                <a:lnTo>
                  <a:pt x="1880" y="1076"/>
                </a:lnTo>
                <a:lnTo>
                  <a:pt x="1882" y="1099"/>
                </a:lnTo>
                <a:lnTo>
                  <a:pt x="1884" y="1123"/>
                </a:lnTo>
                <a:lnTo>
                  <a:pt x="1885" y="1170"/>
                </a:lnTo>
                <a:lnTo>
                  <a:pt x="1885" y="1218"/>
                </a:lnTo>
                <a:lnTo>
                  <a:pt x="1885" y="1250"/>
                </a:lnTo>
                <a:lnTo>
                  <a:pt x="1885" y="1281"/>
                </a:lnTo>
                <a:lnTo>
                  <a:pt x="1884" y="1312"/>
                </a:lnTo>
                <a:lnTo>
                  <a:pt x="1882" y="1342"/>
                </a:lnTo>
                <a:lnTo>
                  <a:pt x="1880" y="1371"/>
                </a:lnTo>
                <a:lnTo>
                  <a:pt x="1877" y="1399"/>
                </a:lnTo>
                <a:lnTo>
                  <a:pt x="1875" y="1427"/>
                </a:lnTo>
                <a:lnTo>
                  <a:pt x="1874" y="1441"/>
                </a:lnTo>
                <a:lnTo>
                  <a:pt x="1871" y="1454"/>
                </a:lnTo>
                <a:lnTo>
                  <a:pt x="1868" y="1480"/>
                </a:lnTo>
                <a:lnTo>
                  <a:pt x="1864" y="1505"/>
                </a:lnTo>
                <a:lnTo>
                  <a:pt x="1859" y="1529"/>
                </a:lnTo>
                <a:lnTo>
                  <a:pt x="1854" y="1553"/>
                </a:lnTo>
                <a:lnTo>
                  <a:pt x="1849" y="1575"/>
                </a:lnTo>
                <a:lnTo>
                  <a:pt x="1843" y="1598"/>
                </a:lnTo>
                <a:lnTo>
                  <a:pt x="1836" y="1619"/>
                </a:lnTo>
                <a:lnTo>
                  <a:pt x="1830" y="1639"/>
                </a:lnTo>
                <a:lnTo>
                  <a:pt x="1823" y="1659"/>
                </a:lnTo>
                <a:lnTo>
                  <a:pt x="1815" y="1679"/>
                </a:lnTo>
                <a:lnTo>
                  <a:pt x="1811" y="1688"/>
                </a:lnTo>
                <a:lnTo>
                  <a:pt x="1806" y="1697"/>
                </a:lnTo>
                <a:lnTo>
                  <a:pt x="1798" y="1715"/>
                </a:lnTo>
                <a:lnTo>
                  <a:pt x="1788" y="1733"/>
                </a:lnTo>
                <a:lnTo>
                  <a:pt x="1778" y="1750"/>
                </a:lnTo>
                <a:lnTo>
                  <a:pt x="1768" y="1765"/>
                </a:lnTo>
                <a:lnTo>
                  <a:pt x="1757" y="1781"/>
                </a:lnTo>
                <a:lnTo>
                  <a:pt x="1745" y="1796"/>
                </a:lnTo>
                <a:lnTo>
                  <a:pt x="1733" y="1810"/>
                </a:lnTo>
                <a:lnTo>
                  <a:pt x="1721" y="1825"/>
                </a:lnTo>
                <a:lnTo>
                  <a:pt x="1707" y="1837"/>
                </a:lnTo>
                <a:lnTo>
                  <a:pt x="1693" y="1851"/>
                </a:lnTo>
                <a:lnTo>
                  <a:pt x="1679" y="1862"/>
                </a:lnTo>
                <a:lnTo>
                  <a:pt x="1663" y="1874"/>
                </a:lnTo>
                <a:lnTo>
                  <a:pt x="1648" y="1884"/>
                </a:lnTo>
                <a:lnTo>
                  <a:pt x="1831" y="2178"/>
                </a:lnTo>
                <a:lnTo>
                  <a:pt x="1607" y="2282"/>
                </a:lnTo>
                <a:lnTo>
                  <a:pt x="1413" y="1965"/>
                </a:lnTo>
                <a:lnTo>
                  <a:pt x="1402" y="1969"/>
                </a:lnTo>
                <a:lnTo>
                  <a:pt x="1396" y="1970"/>
                </a:lnTo>
                <a:lnTo>
                  <a:pt x="1389" y="1971"/>
                </a:lnTo>
                <a:lnTo>
                  <a:pt x="1375" y="1973"/>
                </a:lnTo>
                <a:lnTo>
                  <a:pt x="1359" y="1975"/>
                </a:lnTo>
                <a:lnTo>
                  <a:pt x="1342" y="1977"/>
                </a:lnTo>
                <a:lnTo>
                  <a:pt x="1323" y="1978"/>
                </a:lnTo>
                <a:lnTo>
                  <a:pt x="1303" y="1978"/>
                </a:lnTo>
                <a:lnTo>
                  <a:pt x="1280" y="1978"/>
                </a:lnTo>
                <a:close/>
                <a:moveTo>
                  <a:pt x="3107" y="0"/>
                </a:moveTo>
                <a:lnTo>
                  <a:pt x="2987" y="0"/>
                </a:lnTo>
                <a:lnTo>
                  <a:pt x="2359" y="0"/>
                </a:lnTo>
                <a:lnTo>
                  <a:pt x="1732" y="0"/>
                </a:lnTo>
                <a:lnTo>
                  <a:pt x="1103" y="0"/>
                </a:lnTo>
                <a:lnTo>
                  <a:pt x="476" y="0"/>
                </a:lnTo>
                <a:lnTo>
                  <a:pt x="0" y="475"/>
                </a:lnTo>
                <a:lnTo>
                  <a:pt x="0" y="1271"/>
                </a:lnTo>
                <a:lnTo>
                  <a:pt x="0" y="2066"/>
                </a:lnTo>
                <a:lnTo>
                  <a:pt x="0" y="2197"/>
                </a:lnTo>
                <a:lnTo>
                  <a:pt x="0" y="2526"/>
                </a:lnTo>
                <a:lnTo>
                  <a:pt x="330" y="2526"/>
                </a:lnTo>
                <a:lnTo>
                  <a:pt x="450" y="2526"/>
                </a:lnTo>
                <a:lnTo>
                  <a:pt x="1078" y="2526"/>
                </a:lnTo>
                <a:lnTo>
                  <a:pt x="1706" y="2526"/>
                </a:lnTo>
                <a:lnTo>
                  <a:pt x="2333" y="2526"/>
                </a:lnTo>
                <a:lnTo>
                  <a:pt x="2961" y="2526"/>
                </a:lnTo>
                <a:lnTo>
                  <a:pt x="3438" y="2051"/>
                </a:lnTo>
                <a:lnTo>
                  <a:pt x="3438" y="1255"/>
                </a:lnTo>
                <a:lnTo>
                  <a:pt x="3438" y="460"/>
                </a:lnTo>
                <a:lnTo>
                  <a:pt x="3438" y="329"/>
                </a:lnTo>
                <a:lnTo>
                  <a:pt x="3438" y="0"/>
                </a:lnTo>
                <a:lnTo>
                  <a:pt x="3107"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Text Placeholder 11"/>
          <p:cNvSpPr>
            <a:spLocks noGrp="1"/>
          </p:cNvSpPr>
          <p:nvPr>
            <p:ph type="body" sz="quarter" idx="13" hasCustomPrompt="1"/>
          </p:nvPr>
        </p:nvSpPr>
        <p:spPr>
          <a:xfrm>
            <a:off x="550863" y="5805264"/>
            <a:ext cx="11090275" cy="360586"/>
          </a:xfrm>
        </p:spPr>
        <p:txBody>
          <a:bodyPr anchor="b" anchorCtr="0"/>
          <a:lstStyle>
            <a:lvl1pPr marL="0" indent="0">
              <a:buFontTx/>
              <a:buNone/>
              <a:defRPr baseline="0">
                <a:solidFill>
                  <a:schemeClr val="accent2"/>
                </a:solidFill>
              </a:defRPr>
            </a:lvl1pPr>
          </a:lstStyle>
          <a:p>
            <a:pPr lvl="0"/>
            <a:r>
              <a:rPr lang="en-US" dirty="0"/>
              <a:t>Insert your contact details</a:t>
            </a:r>
            <a:endParaRPr lang="en-GB" dirty="0"/>
          </a:p>
        </p:txBody>
      </p:sp>
    </p:spTree>
    <p:extLst>
      <p:ext uri="{BB962C8B-B14F-4D97-AF65-F5344CB8AC3E}">
        <p14:creationId xmlns:p14="http://schemas.microsoft.com/office/powerpoint/2010/main" val="3863746102"/>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noFill/>
              </a:defRPr>
            </a:lvl1pPr>
          </a:lstStyle>
          <a:p>
            <a:fld id="{822EA8A3-ED0B-4CC0-A7BA-3A85DD603AED}"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0" name="Title 1"/>
          <p:cNvSpPr>
            <a:spLocks noGrp="1"/>
          </p:cNvSpPr>
          <p:nvPr>
            <p:ph type="ctrTitle"/>
          </p:nvPr>
        </p:nvSpPr>
        <p:spPr>
          <a:xfrm>
            <a:off x="550862" y="1628775"/>
            <a:ext cx="11090275" cy="792113"/>
          </a:xfrm>
        </p:spPr>
        <p:txBody>
          <a:bodyPr anchor="t" anchorCtr="0"/>
          <a:lstStyle>
            <a:lvl1pPr algn="l">
              <a:defRPr sz="6000">
                <a:solidFill>
                  <a:schemeClr val="bg1"/>
                </a:solidFill>
              </a:defRPr>
            </a:lvl1pPr>
          </a:lstStyle>
          <a:p>
            <a:r>
              <a:rPr lang="en-US"/>
              <a:t>Click to edit Master title style</a:t>
            </a:r>
            <a:endParaRPr lang="en-US" dirty="0"/>
          </a:p>
        </p:txBody>
      </p:sp>
      <p:sp>
        <p:nvSpPr>
          <p:cNvPr id="12" name="Text Placeholder 11"/>
          <p:cNvSpPr>
            <a:spLocks noGrp="1"/>
          </p:cNvSpPr>
          <p:nvPr>
            <p:ph type="body" sz="quarter" idx="16"/>
          </p:nvPr>
        </p:nvSpPr>
        <p:spPr>
          <a:xfrm>
            <a:off x="550863" y="2852936"/>
            <a:ext cx="11090275" cy="3312914"/>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Freeform 6"/>
          <p:cNvSpPr>
            <a:spLocks noChangeAspect="1" noEditPoints="1"/>
          </p:cNvSpPr>
          <p:nvPr userDrawn="1"/>
        </p:nvSpPr>
        <p:spPr bwMode="auto">
          <a:xfrm>
            <a:off x="550863" y="549275"/>
            <a:ext cx="720000" cy="529006"/>
          </a:xfrm>
          <a:custGeom>
            <a:avLst/>
            <a:gdLst>
              <a:gd name="T0" fmla="*/ 2431 w 3438"/>
              <a:gd name="T1" fmla="*/ 1652 h 2526"/>
              <a:gd name="T2" fmla="*/ 2460 w 3438"/>
              <a:gd name="T3" fmla="*/ 1720 h 2526"/>
              <a:gd name="T4" fmla="*/ 2533 w 3438"/>
              <a:gd name="T5" fmla="*/ 1741 h 2526"/>
              <a:gd name="T6" fmla="*/ 2577 w 3438"/>
              <a:gd name="T7" fmla="*/ 1947 h 2526"/>
              <a:gd name="T8" fmla="*/ 2406 w 3438"/>
              <a:gd name="T9" fmla="*/ 1943 h 2526"/>
              <a:gd name="T10" fmla="*/ 2298 w 3438"/>
              <a:gd name="T11" fmla="*/ 1903 h 2526"/>
              <a:gd name="T12" fmla="*/ 2226 w 3438"/>
              <a:gd name="T13" fmla="*/ 1815 h 2526"/>
              <a:gd name="T14" fmla="*/ 2192 w 3438"/>
              <a:gd name="T15" fmla="*/ 1655 h 2526"/>
              <a:gd name="T16" fmla="*/ 2188 w 3438"/>
              <a:gd name="T17" fmla="*/ 842 h 2526"/>
              <a:gd name="T18" fmla="*/ 1012 w 3438"/>
              <a:gd name="T19" fmla="*/ 1663 h 2526"/>
              <a:gd name="T20" fmla="*/ 1105 w 3438"/>
              <a:gd name="T21" fmla="*/ 1736 h 2526"/>
              <a:gd name="T22" fmla="*/ 1218 w 3438"/>
              <a:gd name="T23" fmla="*/ 1764 h 2526"/>
              <a:gd name="T24" fmla="*/ 1376 w 3438"/>
              <a:gd name="T25" fmla="*/ 1760 h 2526"/>
              <a:gd name="T26" fmla="*/ 1481 w 3438"/>
              <a:gd name="T27" fmla="*/ 1724 h 2526"/>
              <a:gd name="T28" fmla="*/ 1553 w 3438"/>
              <a:gd name="T29" fmla="*/ 1657 h 2526"/>
              <a:gd name="T30" fmla="*/ 1603 w 3438"/>
              <a:gd name="T31" fmla="*/ 1536 h 2526"/>
              <a:gd name="T32" fmla="*/ 1633 w 3438"/>
              <a:gd name="T33" fmla="*/ 1326 h 2526"/>
              <a:gd name="T34" fmla="*/ 1628 w 3438"/>
              <a:gd name="T35" fmla="*/ 1050 h 2526"/>
              <a:gd name="T36" fmla="*/ 1585 w 3438"/>
              <a:gd name="T37" fmla="*/ 844 h 2526"/>
              <a:gd name="T38" fmla="*/ 1514 w 3438"/>
              <a:gd name="T39" fmla="*/ 729 h 2526"/>
              <a:gd name="T40" fmla="*/ 1425 w 3438"/>
              <a:gd name="T41" fmla="*/ 675 h 2526"/>
              <a:gd name="T42" fmla="*/ 1280 w 3438"/>
              <a:gd name="T43" fmla="*/ 653 h 2526"/>
              <a:gd name="T44" fmla="*/ 1154 w 3438"/>
              <a:gd name="T45" fmla="*/ 669 h 2526"/>
              <a:gd name="T46" fmla="*/ 1046 w 3438"/>
              <a:gd name="T47" fmla="*/ 729 h 2526"/>
              <a:gd name="T48" fmla="*/ 985 w 3438"/>
              <a:gd name="T49" fmla="*/ 815 h 2526"/>
              <a:gd name="T50" fmla="*/ 938 w 3438"/>
              <a:gd name="T51" fmla="*/ 990 h 2526"/>
              <a:gd name="T52" fmla="*/ 923 w 3438"/>
              <a:gd name="T53" fmla="*/ 1254 h 2526"/>
              <a:gd name="T54" fmla="*/ 947 w 3438"/>
              <a:gd name="T55" fmla="*/ 1497 h 2526"/>
              <a:gd name="T56" fmla="*/ 998 w 3438"/>
              <a:gd name="T57" fmla="*/ 1641 h 2526"/>
              <a:gd name="T58" fmla="*/ 1142 w 3438"/>
              <a:gd name="T59" fmla="*/ 1970 h 2526"/>
              <a:gd name="T60" fmla="*/ 992 w 3438"/>
              <a:gd name="T61" fmla="*/ 1933 h 2526"/>
              <a:gd name="T62" fmla="*/ 864 w 3438"/>
              <a:gd name="T63" fmla="*/ 1857 h 2526"/>
              <a:gd name="T64" fmla="*/ 798 w 3438"/>
              <a:gd name="T65" fmla="*/ 1784 h 2526"/>
              <a:gd name="T66" fmla="*/ 731 w 3438"/>
              <a:gd name="T67" fmla="*/ 1645 h 2526"/>
              <a:gd name="T68" fmla="*/ 681 w 3438"/>
              <a:gd name="T69" fmla="*/ 1402 h 2526"/>
              <a:gd name="T70" fmla="*/ 674 w 3438"/>
              <a:gd name="T71" fmla="*/ 1124 h 2526"/>
              <a:gd name="T72" fmla="*/ 716 w 3438"/>
              <a:gd name="T73" fmla="*/ 839 h 2526"/>
              <a:gd name="T74" fmla="*/ 777 w 3438"/>
              <a:gd name="T75" fmla="*/ 684 h 2526"/>
              <a:gd name="T76" fmla="*/ 856 w 3438"/>
              <a:gd name="T77" fmla="*/ 579 h 2526"/>
              <a:gd name="T78" fmla="*/ 966 w 3438"/>
              <a:gd name="T79" fmla="*/ 502 h 2526"/>
              <a:gd name="T80" fmla="*/ 1125 w 3438"/>
              <a:gd name="T81" fmla="*/ 454 h 2526"/>
              <a:gd name="T82" fmla="*/ 1301 w 3438"/>
              <a:gd name="T83" fmla="*/ 443 h 2526"/>
              <a:gd name="T84" fmla="*/ 1471 w 3438"/>
              <a:gd name="T85" fmla="*/ 461 h 2526"/>
              <a:gd name="T86" fmla="*/ 1634 w 3438"/>
              <a:gd name="T87" fmla="*/ 524 h 2526"/>
              <a:gd name="T88" fmla="*/ 1723 w 3438"/>
              <a:gd name="T89" fmla="*/ 599 h 2526"/>
              <a:gd name="T90" fmla="*/ 1809 w 3438"/>
              <a:gd name="T91" fmla="*/ 740 h 2526"/>
              <a:gd name="T92" fmla="*/ 1867 w 3438"/>
              <a:gd name="T93" fmla="*/ 951 h 2526"/>
              <a:gd name="T94" fmla="*/ 1885 w 3438"/>
              <a:gd name="T95" fmla="*/ 1250 h 2526"/>
              <a:gd name="T96" fmla="*/ 1871 w 3438"/>
              <a:gd name="T97" fmla="*/ 1454 h 2526"/>
              <a:gd name="T98" fmla="*/ 1830 w 3438"/>
              <a:gd name="T99" fmla="*/ 1639 h 2526"/>
              <a:gd name="T100" fmla="*/ 1768 w 3438"/>
              <a:gd name="T101" fmla="*/ 1765 h 2526"/>
              <a:gd name="T102" fmla="*/ 1663 w 3438"/>
              <a:gd name="T103" fmla="*/ 1874 h 2526"/>
              <a:gd name="T104" fmla="*/ 1375 w 3438"/>
              <a:gd name="T105" fmla="*/ 1973 h 2526"/>
              <a:gd name="T106" fmla="*/ 2359 w 3438"/>
              <a:gd name="T107" fmla="*/ 0 h 2526"/>
              <a:gd name="T108" fmla="*/ 0 w 3438"/>
              <a:gd name="T109" fmla="*/ 2526 h 2526"/>
              <a:gd name="T110" fmla="*/ 3438 w 3438"/>
              <a:gd name="T111" fmla="*/ 1255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38" h="2526">
                <a:moveTo>
                  <a:pt x="2724" y="1043"/>
                </a:moveTo>
                <a:lnTo>
                  <a:pt x="2423" y="1043"/>
                </a:lnTo>
                <a:lnTo>
                  <a:pt x="2423" y="1521"/>
                </a:lnTo>
                <a:lnTo>
                  <a:pt x="2423" y="1553"/>
                </a:lnTo>
                <a:lnTo>
                  <a:pt x="2424" y="1582"/>
                </a:lnTo>
                <a:lnTo>
                  <a:pt x="2425" y="1608"/>
                </a:lnTo>
                <a:lnTo>
                  <a:pt x="2428" y="1632"/>
                </a:lnTo>
                <a:lnTo>
                  <a:pt x="2431" y="1652"/>
                </a:lnTo>
                <a:lnTo>
                  <a:pt x="2434" y="1670"/>
                </a:lnTo>
                <a:lnTo>
                  <a:pt x="2438" y="1684"/>
                </a:lnTo>
                <a:lnTo>
                  <a:pt x="2442" y="1697"/>
                </a:lnTo>
                <a:lnTo>
                  <a:pt x="2446" y="1702"/>
                </a:lnTo>
                <a:lnTo>
                  <a:pt x="2449" y="1707"/>
                </a:lnTo>
                <a:lnTo>
                  <a:pt x="2452" y="1711"/>
                </a:lnTo>
                <a:lnTo>
                  <a:pt x="2456" y="1716"/>
                </a:lnTo>
                <a:lnTo>
                  <a:pt x="2460" y="1720"/>
                </a:lnTo>
                <a:lnTo>
                  <a:pt x="2466" y="1724"/>
                </a:lnTo>
                <a:lnTo>
                  <a:pt x="2477" y="1729"/>
                </a:lnTo>
                <a:lnTo>
                  <a:pt x="2491" y="1735"/>
                </a:lnTo>
                <a:lnTo>
                  <a:pt x="2499" y="1736"/>
                </a:lnTo>
                <a:lnTo>
                  <a:pt x="2506" y="1738"/>
                </a:lnTo>
                <a:lnTo>
                  <a:pt x="2514" y="1739"/>
                </a:lnTo>
                <a:lnTo>
                  <a:pt x="2523" y="1739"/>
                </a:lnTo>
                <a:lnTo>
                  <a:pt x="2533" y="1741"/>
                </a:lnTo>
                <a:lnTo>
                  <a:pt x="2542" y="1741"/>
                </a:lnTo>
                <a:lnTo>
                  <a:pt x="2722" y="1734"/>
                </a:lnTo>
                <a:lnTo>
                  <a:pt x="2732" y="1923"/>
                </a:lnTo>
                <a:lnTo>
                  <a:pt x="2697" y="1929"/>
                </a:lnTo>
                <a:lnTo>
                  <a:pt x="2664" y="1935"/>
                </a:lnTo>
                <a:lnTo>
                  <a:pt x="2633" y="1941"/>
                </a:lnTo>
                <a:lnTo>
                  <a:pt x="2603" y="1944"/>
                </a:lnTo>
                <a:lnTo>
                  <a:pt x="2577" y="1947"/>
                </a:lnTo>
                <a:lnTo>
                  <a:pt x="2553" y="1950"/>
                </a:lnTo>
                <a:lnTo>
                  <a:pt x="2530" y="1951"/>
                </a:lnTo>
                <a:lnTo>
                  <a:pt x="2510" y="1952"/>
                </a:lnTo>
                <a:lnTo>
                  <a:pt x="2487" y="1951"/>
                </a:lnTo>
                <a:lnTo>
                  <a:pt x="2466" y="1950"/>
                </a:lnTo>
                <a:lnTo>
                  <a:pt x="2445" y="1948"/>
                </a:lnTo>
                <a:lnTo>
                  <a:pt x="2425" y="1946"/>
                </a:lnTo>
                <a:lnTo>
                  <a:pt x="2406" y="1943"/>
                </a:lnTo>
                <a:lnTo>
                  <a:pt x="2388" y="1939"/>
                </a:lnTo>
                <a:lnTo>
                  <a:pt x="2370" y="1935"/>
                </a:lnTo>
                <a:lnTo>
                  <a:pt x="2362" y="1933"/>
                </a:lnTo>
                <a:lnTo>
                  <a:pt x="2354" y="1930"/>
                </a:lnTo>
                <a:lnTo>
                  <a:pt x="2339" y="1925"/>
                </a:lnTo>
                <a:lnTo>
                  <a:pt x="2324" y="1918"/>
                </a:lnTo>
                <a:lnTo>
                  <a:pt x="2311" y="1911"/>
                </a:lnTo>
                <a:lnTo>
                  <a:pt x="2298" y="1903"/>
                </a:lnTo>
                <a:lnTo>
                  <a:pt x="2286" y="1896"/>
                </a:lnTo>
                <a:lnTo>
                  <a:pt x="2276" y="1887"/>
                </a:lnTo>
                <a:lnTo>
                  <a:pt x="2265" y="1877"/>
                </a:lnTo>
                <a:lnTo>
                  <a:pt x="2256" y="1866"/>
                </a:lnTo>
                <a:lnTo>
                  <a:pt x="2249" y="1855"/>
                </a:lnTo>
                <a:lnTo>
                  <a:pt x="2241" y="1843"/>
                </a:lnTo>
                <a:lnTo>
                  <a:pt x="2233" y="1829"/>
                </a:lnTo>
                <a:lnTo>
                  <a:pt x="2226" y="1815"/>
                </a:lnTo>
                <a:lnTo>
                  <a:pt x="2220" y="1799"/>
                </a:lnTo>
                <a:lnTo>
                  <a:pt x="2215" y="1782"/>
                </a:lnTo>
                <a:lnTo>
                  <a:pt x="2209" y="1764"/>
                </a:lnTo>
                <a:lnTo>
                  <a:pt x="2205" y="1744"/>
                </a:lnTo>
                <a:lnTo>
                  <a:pt x="2201" y="1724"/>
                </a:lnTo>
                <a:lnTo>
                  <a:pt x="2198" y="1702"/>
                </a:lnTo>
                <a:lnTo>
                  <a:pt x="2195" y="1679"/>
                </a:lnTo>
                <a:lnTo>
                  <a:pt x="2192" y="1655"/>
                </a:lnTo>
                <a:lnTo>
                  <a:pt x="2190" y="1630"/>
                </a:lnTo>
                <a:lnTo>
                  <a:pt x="2189" y="1603"/>
                </a:lnTo>
                <a:lnTo>
                  <a:pt x="2188" y="1575"/>
                </a:lnTo>
                <a:lnTo>
                  <a:pt x="2188" y="1547"/>
                </a:lnTo>
                <a:lnTo>
                  <a:pt x="2188" y="1043"/>
                </a:lnTo>
                <a:lnTo>
                  <a:pt x="2021" y="1043"/>
                </a:lnTo>
                <a:lnTo>
                  <a:pt x="2021" y="842"/>
                </a:lnTo>
                <a:lnTo>
                  <a:pt x="2188" y="842"/>
                </a:lnTo>
                <a:lnTo>
                  <a:pt x="2188" y="526"/>
                </a:lnTo>
                <a:lnTo>
                  <a:pt x="2423" y="526"/>
                </a:lnTo>
                <a:lnTo>
                  <a:pt x="2423" y="842"/>
                </a:lnTo>
                <a:lnTo>
                  <a:pt x="2724" y="842"/>
                </a:lnTo>
                <a:lnTo>
                  <a:pt x="2724" y="1043"/>
                </a:lnTo>
                <a:close/>
                <a:moveTo>
                  <a:pt x="998" y="1641"/>
                </a:moveTo>
                <a:lnTo>
                  <a:pt x="1007" y="1656"/>
                </a:lnTo>
                <a:lnTo>
                  <a:pt x="1012" y="1663"/>
                </a:lnTo>
                <a:lnTo>
                  <a:pt x="1018" y="1670"/>
                </a:lnTo>
                <a:lnTo>
                  <a:pt x="1029" y="1683"/>
                </a:lnTo>
                <a:lnTo>
                  <a:pt x="1043" y="1696"/>
                </a:lnTo>
                <a:lnTo>
                  <a:pt x="1056" y="1707"/>
                </a:lnTo>
                <a:lnTo>
                  <a:pt x="1072" y="1718"/>
                </a:lnTo>
                <a:lnTo>
                  <a:pt x="1088" y="1727"/>
                </a:lnTo>
                <a:lnTo>
                  <a:pt x="1097" y="1732"/>
                </a:lnTo>
                <a:lnTo>
                  <a:pt x="1105" y="1736"/>
                </a:lnTo>
                <a:lnTo>
                  <a:pt x="1123" y="1743"/>
                </a:lnTo>
                <a:lnTo>
                  <a:pt x="1143" y="1750"/>
                </a:lnTo>
                <a:lnTo>
                  <a:pt x="1153" y="1753"/>
                </a:lnTo>
                <a:lnTo>
                  <a:pt x="1163" y="1755"/>
                </a:lnTo>
                <a:lnTo>
                  <a:pt x="1185" y="1760"/>
                </a:lnTo>
                <a:lnTo>
                  <a:pt x="1195" y="1762"/>
                </a:lnTo>
                <a:lnTo>
                  <a:pt x="1207" y="1763"/>
                </a:lnTo>
                <a:lnTo>
                  <a:pt x="1218" y="1764"/>
                </a:lnTo>
                <a:lnTo>
                  <a:pt x="1230" y="1765"/>
                </a:lnTo>
                <a:lnTo>
                  <a:pt x="1254" y="1768"/>
                </a:lnTo>
                <a:lnTo>
                  <a:pt x="1280" y="1768"/>
                </a:lnTo>
                <a:lnTo>
                  <a:pt x="1306" y="1768"/>
                </a:lnTo>
                <a:lnTo>
                  <a:pt x="1330" y="1765"/>
                </a:lnTo>
                <a:lnTo>
                  <a:pt x="1342" y="1764"/>
                </a:lnTo>
                <a:lnTo>
                  <a:pt x="1353" y="1763"/>
                </a:lnTo>
                <a:lnTo>
                  <a:pt x="1376" y="1760"/>
                </a:lnTo>
                <a:lnTo>
                  <a:pt x="1397" y="1755"/>
                </a:lnTo>
                <a:lnTo>
                  <a:pt x="1418" y="1750"/>
                </a:lnTo>
                <a:lnTo>
                  <a:pt x="1428" y="1747"/>
                </a:lnTo>
                <a:lnTo>
                  <a:pt x="1437" y="1744"/>
                </a:lnTo>
                <a:lnTo>
                  <a:pt x="1455" y="1736"/>
                </a:lnTo>
                <a:lnTo>
                  <a:pt x="1464" y="1733"/>
                </a:lnTo>
                <a:lnTo>
                  <a:pt x="1473" y="1728"/>
                </a:lnTo>
                <a:lnTo>
                  <a:pt x="1481" y="1724"/>
                </a:lnTo>
                <a:lnTo>
                  <a:pt x="1489" y="1719"/>
                </a:lnTo>
                <a:lnTo>
                  <a:pt x="1503" y="1708"/>
                </a:lnTo>
                <a:lnTo>
                  <a:pt x="1510" y="1703"/>
                </a:lnTo>
                <a:lnTo>
                  <a:pt x="1517" y="1697"/>
                </a:lnTo>
                <a:lnTo>
                  <a:pt x="1530" y="1685"/>
                </a:lnTo>
                <a:lnTo>
                  <a:pt x="1536" y="1679"/>
                </a:lnTo>
                <a:lnTo>
                  <a:pt x="1541" y="1672"/>
                </a:lnTo>
                <a:lnTo>
                  <a:pt x="1553" y="1657"/>
                </a:lnTo>
                <a:lnTo>
                  <a:pt x="1562" y="1643"/>
                </a:lnTo>
                <a:lnTo>
                  <a:pt x="1571" y="1626"/>
                </a:lnTo>
                <a:lnTo>
                  <a:pt x="1579" y="1609"/>
                </a:lnTo>
                <a:lnTo>
                  <a:pt x="1583" y="1599"/>
                </a:lnTo>
                <a:lnTo>
                  <a:pt x="1587" y="1590"/>
                </a:lnTo>
                <a:lnTo>
                  <a:pt x="1594" y="1570"/>
                </a:lnTo>
                <a:lnTo>
                  <a:pt x="1600" y="1547"/>
                </a:lnTo>
                <a:lnTo>
                  <a:pt x="1603" y="1536"/>
                </a:lnTo>
                <a:lnTo>
                  <a:pt x="1607" y="1525"/>
                </a:lnTo>
                <a:lnTo>
                  <a:pt x="1612" y="1500"/>
                </a:lnTo>
                <a:lnTo>
                  <a:pt x="1617" y="1474"/>
                </a:lnTo>
                <a:lnTo>
                  <a:pt x="1621" y="1447"/>
                </a:lnTo>
                <a:lnTo>
                  <a:pt x="1625" y="1419"/>
                </a:lnTo>
                <a:lnTo>
                  <a:pt x="1628" y="1389"/>
                </a:lnTo>
                <a:lnTo>
                  <a:pt x="1630" y="1359"/>
                </a:lnTo>
                <a:lnTo>
                  <a:pt x="1633" y="1326"/>
                </a:lnTo>
                <a:lnTo>
                  <a:pt x="1634" y="1292"/>
                </a:lnTo>
                <a:lnTo>
                  <a:pt x="1635" y="1256"/>
                </a:lnTo>
                <a:lnTo>
                  <a:pt x="1635" y="1220"/>
                </a:lnTo>
                <a:lnTo>
                  <a:pt x="1635" y="1183"/>
                </a:lnTo>
                <a:lnTo>
                  <a:pt x="1634" y="1148"/>
                </a:lnTo>
                <a:lnTo>
                  <a:pt x="1633" y="1115"/>
                </a:lnTo>
                <a:lnTo>
                  <a:pt x="1630" y="1081"/>
                </a:lnTo>
                <a:lnTo>
                  <a:pt x="1628" y="1050"/>
                </a:lnTo>
                <a:lnTo>
                  <a:pt x="1625" y="1020"/>
                </a:lnTo>
                <a:lnTo>
                  <a:pt x="1620" y="991"/>
                </a:lnTo>
                <a:lnTo>
                  <a:pt x="1616" y="963"/>
                </a:lnTo>
                <a:lnTo>
                  <a:pt x="1611" y="937"/>
                </a:lnTo>
                <a:lnTo>
                  <a:pt x="1606" y="911"/>
                </a:lnTo>
                <a:lnTo>
                  <a:pt x="1600" y="888"/>
                </a:lnTo>
                <a:lnTo>
                  <a:pt x="1593" y="865"/>
                </a:lnTo>
                <a:lnTo>
                  <a:pt x="1585" y="844"/>
                </a:lnTo>
                <a:lnTo>
                  <a:pt x="1578" y="824"/>
                </a:lnTo>
                <a:lnTo>
                  <a:pt x="1568" y="806"/>
                </a:lnTo>
                <a:lnTo>
                  <a:pt x="1559" y="788"/>
                </a:lnTo>
                <a:lnTo>
                  <a:pt x="1550" y="772"/>
                </a:lnTo>
                <a:lnTo>
                  <a:pt x="1545" y="764"/>
                </a:lnTo>
                <a:lnTo>
                  <a:pt x="1539" y="756"/>
                </a:lnTo>
                <a:lnTo>
                  <a:pt x="1527" y="742"/>
                </a:lnTo>
                <a:lnTo>
                  <a:pt x="1514" y="729"/>
                </a:lnTo>
                <a:lnTo>
                  <a:pt x="1508" y="723"/>
                </a:lnTo>
                <a:lnTo>
                  <a:pt x="1500" y="717"/>
                </a:lnTo>
                <a:lnTo>
                  <a:pt x="1493" y="711"/>
                </a:lnTo>
                <a:lnTo>
                  <a:pt x="1485" y="706"/>
                </a:lnTo>
                <a:lnTo>
                  <a:pt x="1469" y="696"/>
                </a:lnTo>
                <a:lnTo>
                  <a:pt x="1453" y="687"/>
                </a:lnTo>
                <a:lnTo>
                  <a:pt x="1435" y="679"/>
                </a:lnTo>
                <a:lnTo>
                  <a:pt x="1425" y="675"/>
                </a:lnTo>
                <a:lnTo>
                  <a:pt x="1415" y="672"/>
                </a:lnTo>
                <a:lnTo>
                  <a:pt x="1395" y="666"/>
                </a:lnTo>
                <a:lnTo>
                  <a:pt x="1375" y="662"/>
                </a:lnTo>
                <a:lnTo>
                  <a:pt x="1352" y="657"/>
                </a:lnTo>
                <a:lnTo>
                  <a:pt x="1341" y="656"/>
                </a:lnTo>
                <a:lnTo>
                  <a:pt x="1330" y="655"/>
                </a:lnTo>
                <a:lnTo>
                  <a:pt x="1305" y="654"/>
                </a:lnTo>
                <a:lnTo>
                  <a:pt x="1280" y="653"/>
                </a:lnTo>
                <a:lnTo>
                  <a:pt x="1255" y="654"/>
                </a:lnTo>
                <a:lnTo>
                  <a:pt x="1243" y="654"/>
                </a:lnTo>
                <a:lnTo>
                  <a:pt x="1231" y="655"/>
                </a:lnTo>
                <a:lnTo>
                  <a:pt x="1219" y="656"/>
                </a:lnTo>
                <a:lnTo>
                  <a:pt x="1208" y="657"/>
                </a:lnTo>
                <a:lnTo>
                  <a:pt x="1186" y="662"/>
                </a:lnTo>
                <a:lnTo>
                  <a:pt x="1165" y="666"/>
                </a:lnTo>
                <a:lnTo>
                  <a:pt x="1154" y="669"/>
                </a:lnTo>
                <a:lnTo>
                  <a:pt x="1145" y="672"/>
                </a:lnTo>
                <a:lnTo>
                  <a:pt x="1126" y="679"/>
                </a:lnTo>
                <a:lnTo>
                  <a:pt x="1108" y="687"/>
                </a:lnTo>
                <a:lnTo>
                  <a:pt x="1091" y="696"/>
                </a:lnTo>
                <a:lnTo>
                  <a:pt x="1082" y="700"/>
                </a:lnTo>
                <a:lnTo>
                  <a:pt x="1074" y="706"/>
                </a:lnTo>
                <a:lnTo>
                  <a:pt x="1060" y="717"/>
                </a:lnTo>
                <a:lnTo>
                  <a:pt x="1046" y="729"/>
                </a:lnTo>
                <a:lnTo>
                  <a:pt x="1033" y="742"/>
                </a:lnTo>
                <a:lnTo>
                  <a:pt x="1026" y="748"/>
                </a:lnTo>
                <a:lnTo>
                  <a:pt x="1020" y="756"/>
                </a:lnTo>
                <a:lnTo>
                  <a:pt x="1015" y="764"/>
                </a:lnTo>
                <a:lnTo>
                  <a:pt x="1009" y="772"/>
                </a:lnTo>
                <a:lnTo>
                  <a:pt x="1000" y="788"/>
                </a:lnTo>
                <a:lnTo>
                  <a:pt x="990" y="806"/>
                </a:lnTo>
                <a:lnTo>
                  <a:pt x="985" y="815"/>
                </a:lnTo>
                <a:lnTo>
                  <a:pt x="982" y="824"/>
                </a:lnTo>
                <a:lnTo>
                  <a:pt x="974" y="844"/>
                </a:lnTo>
                <a:lnTo>
                  <a:pt x="966" y="865"/>
                </a:lnTo>
                <a:lnTo>
                  <a:pt x="959" y="888"/>
                </a:lnTo>
                <a:lnTo>
                  <a:pt x="953" y="911"/>
                </a:lnTo>
                <a:lnTo>
                  <a:pt x="947" y="936"/>
                </a:lnTo>
                <a:lnTo>
                  <a:pt x="942" y="963"/>
                </a:lnTo>
                <a:lnTo>
                  <a:pt x="938" y="990"/>
                </a:lnTo>
                <a:lnTo>
                  <a:pt x="933" y="1019"/>
                </a:lnTo>
                <a:lnTo>
                  <a:pt x="930" y="1048"/>
                </a:lnTo>
                <a:lnTo>
                  <a:pt x="928" y="1080"/>
                </a:lnTo>
                <a:lnTo>
                  <a:pt x="926" y="1112"/>
                </a:lnTo>
                <a:lnTo>
                  <a:pt x="924" y="1146"/>
                </a:lnTo>
                <a:lnTo>
                  <a:pt x="923" y="1182"/>
                </a:lnTo>
                <a:lnTo>
                  <a:pt x="923" y="1218"/>
                </a:lnTo>
                <a:lnTo>
                  <a:pt x="923" y="1254"/>
                </a:lnTo>
                <a:lnTo>
                  <a:pt x="924" y="1289"/>
                </a:lnTo>
                <a:lnTo>
                  <a:pt x="926" y="1323"/>
                </a:lnTo>
                <a:lnTo>
                  <a:pt x="928" y="1355"/>
                </a:lnTo>
                <a:lnTo>
                  <a:pt x="930" y="1387"/>
                </a:lnTo>
                <a:lnTo>
                  <a:pt x="933" y="1416"/>
                </a:lnTo>
                <a:lnTo>
                  <a:pt x="937" y="1444"/>
                </a:lnTo>
                <a:lnTo>
                  <a:pt x="941" y="1471"/>
                </a:lnTo>
                <a:lnTo>
                  <a:pt x="947" y="1497"/>
                </a:lnTo>
                <a:lnTo>
                  <a:pt x="953" y="1521"/>
                </a:lnTo>
                <a:lnTo>
                  <a:pt x="958" y="1545"/>
                </a:lnTo>
                <a:lnTo>
                  <a:pt x="962" y="1555"/>
                </a:lnTo>
                <a:lnTo>
                  <a:pt x="965" y="1566"/>
                </a:lnTo>
                <a:lnTo>
                  <a:pt x="972" y="1587"/>
                </a:lnTo>
                <a:lnTo>
                  <a:pt x="980" y="1606"/>
                </a:lnTo>
                <a:lnTo>
                  <a:pt x="989" y="1624"/>
                </a:lnTo>
                <a:lnTo>
                  <a:pt x="998" y="1641"/>
                </a:lnTo>
                <a:close/>
                <a:moveTo>
                  <a:pt x="1280" y="1978"/>
                </a:moveTo>
                <a:lnTo>
                  <a:pt x="1259" y="1978"/>
                </a:lnTo>
                <a:lnTo>
                  <a:pt x="1239" y="1978"/>
                </a:lnTo>
                <a:lnTo>
                  <a:pt x="1218" y="1977"/>
                </a:lnTo>
                <a:lnTo>
                  <a:pt x="1198" y="1975"/>
                </a:lnTo>
                <a:lnTo>
                  <a:pt x="1179" y="1974"/>
                </a:lnTo>
                <a:lnTo>
                  <a:pt x="1160" y="1972"/>
                </a:lnTo>
                <a:lnTo>
                  <a:pt x="1142" y="1970"/>
                </a:lnTo>
                <a:lnTo>
                  <a:pt x="1124" y="1966"/>
                </a:lnTo>
                <a:lnTo>
                  <a:pt x="1106" y="1964"/>
                </a:lnTo>
                <a:lnTo>
                  <a:pt x="1088" y="1961"/>
                </a:lnTo>
                <a:lnTo>
                  <a:pt x="1071" y="1956"/>
                </a:lnTo>
                <a:lnTo>
                  <a:pt x="1054" y="1953"/>
                </a:lnTo>
                <a:lnTo>
                  <a:pt x="1038" y="1948"/>
                </a:lnTo>
                <a:lnTo>
                  <a:pt x="1022" y="1943"/>
                </a:lnTo>
                <a:lnTo>
                  <a:pt x="992" y="1933"/>
                </a:lnTo>
                <a:lnTo>
                  <a:pt x="963" y="1920"/>
                </a:lnTo>
                <a:lnTo>
                  <a:pt x="949" y="1914"/>
                </a:lnTo>
                <a:lnTo>
                  <a:pt x="936" y="1907"/>
                </a:lnTo>
                <a:lnTo>
                  <a:pt x="911" y="1892"/>
                </a:lnTo>
                <a:lnTo>
                  <a:pt x="899" y="1884"/>
                </a:lnTo>
                <a:lnTo>
                  <a:pt x="886" y="1875"/>
                </a:lnTo>
                <a:lnTo>
                  <a:pt x="875" y="1866"/>
                </a:lnTo>
                <a:lnTo>
                  <a:pt x="864" y="1857"/>
                </a:lnTo>
                <a:lnTo>
                  <a:pt x="853" y="1848"/>
                </a:lnTo>
                <a:lnTo>
                  <a:pt x="843" y="1838"/>
                </a:lnTo>
                <a:lnTo>
                  <a:pt x="833" y="1828"/>
                </a:lnTo>
                <a:lnTo>
                  <a:pt x="824" y="1818"/>
                </a:lnTo>
                <a:lnTo>
                  <a:pt x="815" y="1807"/>
                </a:lnTo>
                <a:lnTo>
                  <a:pt x="811" y="1801"/>
                </a:lnTo>
                <a:lnTo>
                  <a:pt x="806" y="1796"/>
                </a:lnTo>
                <a:lnTo>
                  <a:pt x="798" y="1784"/>
                </a:lnTo>
                <a:lnTo>
                  <a:pt x="790" y="1772"/>
                </a:lnTo>
                <a:lnTo>
                  <a:pt x="783" y="1760"/>
                </a:lnTo>
                <a:lnTo>
                  <a:pt x="776" y="1747"/>
                </a:lnTo>
                <a:lnTo>
                  <a:pt x="761" y="1720"/>
                </a:lnTo>
                <a:lnTo>
                  <a:pt x="754" y="1706"/>
                </a:lnTo>
                <a:lnTo>
                  <a:pt x="748" y="1691"/>
                </a:lnTo>
                <a:lnTo>
                  <a:pt x="736" y="1661"/>
                </a:lnTo>
                <a:lnTo>
                  <a:pt x="731" y="1645"/>
                </a:lnTo>
                <a:lnTo>
                  <a:pt x="725" y="1629"/>
                </a:lnTo>
                <a:lnTo>
                  <a:pt x="715" y="1596"/>
                </a:lnTo>
                <a:lnTo>
                  <a:pt x="706" y="1561"/>
                </a:lnTo>
                <a:lnTo>
                  <a:pt x="698" y="1524"/>
                </a:lnTo>
                <a:lnTo>
                  <a:pt x="695" y="1505"/>
                </a:lnTo>
                <a:lnTo>
                  <a:pt x="691" y="1484"/>
                </a:lnTo>
                <a:lnTo>
                  <a:pt x="686" y="1445"/>
                </a:lnTo>
                <a:lnTo>
                  <a:pt x="681" y="1402"/>
                </a:lnTo>
                <a:lnTo>
                  <a:pt x="678" y="1360"/>
                </a:lnTo>
                <a:lnTo>
                  <a:pt x="676" y="1337"/>
                </a:lnTo>
                <a:lnTo>
                  <a:pt x="674" y="1315"/>
                </a:lnTo>
                <a:lnTo>
                  <a:pt x="673" y="1267"/>
                </a:lnTo>
                <a:lnTo>
                  <a:pt x="673" y="1219"/>
                </a:lnTo>
                <a:lnTo>
                  <a:pt x="673" y="1171"/>
                </a:lnTo>
                <a:lnTo>
                  <a:pt x="674" y="1147"/>
                </a:lnTo>
                <a:lnTo>
                  <a:pt x="674" y="1124"/>
                </a:lnTo>
                <a:lnTo>
                  <a:pt x="678" y="1079"/>
                </a:lnTo>
                <a:lnTo>
                  <a:pt x="681" y="1035"/>
                </a:lnTo>
                <a:lnTo>
                  <a:pt x="686" y="992"/>
                </a:lnTo>
                <a:lnTo>
                  <a:pt x="689" y="972"/>
                </a:lnTo>
                <a:lnTo>
                  <a:pt x="692" y="952"/>
                </a:lnTo>
                <a:lnTo>
                  <a:pt x="699" y="912"/>
                </a:lnTo>
                <a:lnTo>
                  <a:pt x="707" y="875"/>
                </a:lnTo>
                <a:lnTo>
                  <a:pt x="716" y="839"/>
                </a:lnTo>
                <a:lnTo>
                  <a:pt x="721" y="823"/>
                </a:lnTo>
                <a:lnTo>
                  <a:pt x="726" y="806"/>
                </a:lnTo>
                <a:lnTo>
                  <a:pt x="738" y="773"/>
                </a:lnTo>
                <a:lnTo>
                  <a:pt x="743" y="757"/>
                </a:lnTo>
                <a:lnTo>
                  <a:pt x="750" y="742"/>
                </a:lnTo>
                <a:lnTo>
                  <a:pt x="762" y="712"/>
                </a:lnTo>
                <a:lnTo>
                  <a:pt x="770" y="698"/>
                </a:lnTo>
                <a:lnTo>
                  <a:pt x="777" y="684"/>
                </a:lnTo>
                <a:lnTo>
                  <a:pt x="793" y="658"/>
                </a:lnTo>
                <a:lnTo>
                  <a:pt x="801" y="646"/>
                </a:lnTo>
                <a:lnTo>
                  <a:pt x="808" y="634"/>
                </a:lnTo>
                <a:lnTo>
                  <a:pt x="817" y="621"/>
                </a:lnTo>
                <a:lnTo>
                  <a:pt x="826" y="610"/>
                </a:lnTo>
                <a:lnTo>
                  <a:pt x="837" y="599"/>
                </a:lnTo>
                <a:lnTo>
                  <a:pt x="846" y="589"/>
                </a:lnTo>
                <a:lnTo>
                  <a:pt x="856" y="579"/>
                </a:lnTo>
                <a:lnTo>
                  <a:pt x="867" y="569"/>
                </a:lnTo>
                <a:lnTo>
                  <a:pt x="878" y="558"/>
                </a:lnTo>
                <a:lnTo>
                  <a:pt x="890" y="549"/>
                </a:lnTo>
                <a:lnTo>
                  <a:pt x="901" y="542"/>
                </a:lnTo>
                <a:lnTo>
                  <a:pt x="913" y="533"/>
                </a:lnTo>
                <a:lnTo>
                  <a:pt x="939" y="517"/>
                </a:lnTo>
                <a:lnTo>
                  <a:pt x="953" y="510"/>
                </a:lnTo>
                <a:lnTo>
                  <a:pt x="966" y="502"/>
                </a:lnTo>
                <a:lnTo>
                  <a:pt x="981" y="497"/>
                </a:lnTo>
                <a:lnTo>
                  <a:pt x="994" y="490"/>
                </a:lnTo>
                <a:lnTo>
                  <a:pt x="1025" y="479"/>
                </a:lnTo>
                <a:lnTo>
                  <a:pt x="1057" y="470"/>
                </a:lnTo>
                <a:lnTo>
                  <a:pt x="1073" y="465"/>
                </a:lnTo>
                <a:lnTo>
                  <a:pt x="1090" y="461"/>
                </a:lnTo>
                <a:lnTo>
                  <a:pt x="1107" y="457"/>
                </a:lnTo>
                <a:lnTo>
                  <a:pt x="1125" y="454"/>
                </a:lnTo>
                <a:lnTo>
                  <a:pt x="1162" y="449"/>
                </a:lnTo>
                <a:lnTo>
                  <a:pt x="1180" y="447"/>
                </a:lnTo>
                <a:lnTo>
                  <a:pt x="1199" y="445"/>
                </a:lnTo>
                <a:lnTo>
                  <a:pt x="1219" y="444"/>
                </a:lnTo>
                <a:lnTo>
                  <a:pt x="1239" y="443"/>
                </a:lnTo>
                <a:lnTo>
                  <a:pt x="1260" y="443"/>
                </a:lnTo>
                <a:lnTo>
                  <a:pt x="1280" y="443"/>
                </a:lnTo>
                <a:lnTo>
                  <a:pt x="1301" y="443"/>
                </a:lnTo>
                <a:lnTo>
                  <a:pt x="1321" y="443"/>
                </a:lnTo>
                <a:lnTo>
                  <a:pt x="1341" y="444"/>
                </a:lnTo>
                <a:lnTo>
                  <a:pt x="1361" y="445"/>
                </a:lnTo>
                <a:lnTo>
                  <a:pt x="1398" y="449"/>
                </a:lnTo>
                <a:lnTo>
                  <a:pt x="1418" y="452"/>
                </a:lnTo>
                <a:lnTo>
                  <a:pt x="1436" y="454"/>
                </a:lnTo>
                <a:lnTo>
                  <a:pt x="1453" y="457"/>
                </a:lnTo>
                <a:lnTo>
                  <a:pt x="1471" y="461"/>
                </a:lnTo>
                <a:lnTo>
                  <a:pt x="1503" y="469"/>
                </a:lnTo>
                <a:lnTo>
                  <a:pt x="1535" y="479"/>
                </a:lnTo>
                <a:lnTo>
                  <a:pt x="1550" y="484"/>
                </a:lnTo>
                <a:lnTo>
                  <a:pt x="1565" y="490"/>
                </a:lnTo>
                <a:lnTo>
                  <a:pt x="1580" y="496"/>
                </a:lnTo>
                <a:lnTo>
                  <a:pt x="1594" y="502"/>
                </a:lnTo>
                <a:lnTo>
                  <a:pt x="1621" y="517"/>
                </a:lnTo>
                <a:lnTo>
                  <a:pt x="1634" y="524"/>
                </a:lnTo>
                <a:lnTo>
                  <a:pt x="1646" y="533"/>
                </a:lnTo>
                <a:lnTo>
                  <a:pt x="1659" y="540"/>
                </a:lnTo>
                <a:lnTo>
                  <a:pt x="1670" y="549"/>
                </a:lnTo>
                <a:lnTo>
                  <a:pt x="1682" y="558"/>
                </a:lnTo>
                <a:lnTo>
                  <a:pt x="1692" y="567"/>
                </a:lnTo>
                <a:lnTo>
                  <a:pt x="1704" y="578"/>
                </a:lnTo>
                <a:lnTo>
                  <a:pt x="1714" y="588"/>
                </a:lnTo>
                <a:lnTo>
                  <a:pt x="1723" y="599"/>
                </a:lnTo>
                <a:lnTo>
                  <a:pt x="1733" y="609"/>
                </a:lnTo>
                <a:lnTo>
                  <a:pt x="1742" y="620"/>
                </a:lnTo>
                <a:lnTo>
                  <a:pt x="1751" y="633"/>
                </a:lnTo>
                <a:lnTo>
                  <a:pt x="1767" y="657"/>
                </a:lnTo>
                <a:lnTo>
                  <a:pt x="1775" y="670"/>
                </a:lnTo>
                <a:lnTo>
                  <a:pt x="1782" y="683"/>
                </a:lnTo>
                <a:lnTo>
                  <a:pt x="1796" y="711"/>
                </a:lnTo>
                <a:lnTo>
                  <a:pt x="1809" y="740"/>
                </a:lnTo>
                <a:lnTo>
                  <a:pt x="1822" y="771"/>
                </a:lnTo>
                <a:lnTo>
                  <a:pt x="1827" y="788"/>
                </a:lnTo>
                <a:lnTo>
                  <a:pt x="1833" y="803"/>
                </a:lnTo>
                <a:lnTo>
                  <a:pt x="1842" y="838"/>
                </a:lnTo>
                <a:lnTo>
                  <a:pt x="1851" y="874"/>
                </a:lnTo>
                <a:lnTo>
                  <a:pt x="1859" y="911"/>
                </a:lnTo>
                <a:lnTo>
                  <a:pt x="1864" y="930"/>
                </a:lnTo>
                <a:lnTo>
                  <a:pt x="1867" y="951"/>
                </a:lnTo>
                <a:lnTo>
                  <a:pt x="1873" y="991"/>
                </a:lnTo>
                <a:lnTo>
                  <a:pt x="1877" y="1033"/>
                </a:lnTo>
                <a:lnTo>
                  <a:pt x="1880" y="1076"/>
                </a:lnTo>
                <a:lnTo>
                  <a:pt x="1882" y="1099"/>
                </a:lnTo>
                <a:lnTo>
                  <a:pt x="1884" y="1123"/>
                </a:lnTo>
                <a:lnTo>
                  <a:pt x="1885" y="1170"/>
                </a:lnTo>
                <a:lnTo>
                  <a:pt x="1885" y="1218"/>
                </a:lnTo>
                <a:lnTo>
                  <a:pt x="1885" y="1250"/>
                </a:lnTo>
                <a:lnTo>
                  <a:pt x="1885" y="1281"/>
                </a:lnTo>
                <a:lnTo>
                  <a:pt x="1884" y="1312"/>
                </a:lnTo>
                <a:lnTo>
                  <a:pt x="1882" y="1342"/>
                </a:lnTo>
                <a:lnTo>
                  <a:pt x="1880" y="1371"/>
                </a:lnTo>
                <a:lnTo>
                  <a:pt x="1877" y="1399"/>
                </a:lnTo>
                <a:lnTo>
                  <a:pt x="1875" y="1427"/>
                </a:lnTo>
                <a:lnTo>
                  <a:pt x="1874" y="1441"/>
                </a:lnTo>
                <a:lnTo>
                  <a:pt x="1871" y="1454"/>
                </a:lnTo>
                <a:lnTo>
                  <a:pt x="1868" y="1480"/>
                </a:lnTo>
                <a:lnTo>
                  <a:pt x="1864" y="1505"/>
                </a:lnTo>
                <a:lnTo>
                  <a:pt x="1859" y="1529"/>
                </a:lnTo>
                <a:lnTo>
                  <a:pt x="1854" y="1553"/>
                </a:lnTo>
                <a:lnTo>
                  <a:pt x="1849" y="1575"/>
                </a:lnTo>
                <a:lnTo>
                  <a:pt x="1843" y="1598"/>
                </a:lnTo>
                <a:lnTo>
                  <a:pt x="1836" y="1619"/>
                </a:lnTo>
                <a:lnTo>
                  <a:pt x="1830" y="1639"/>
                </a:lnTo>
                <a:lnTo>
                  <a:pt x="1823" y="1659"/>
                </a:lnTo>
                <a:lnTo>
                  <a:pt x="1815" y="1679"/>
                </a:lnTo>
                <a:lnTo>
                  <a:pt x="1811" y="1688"/>
                </a:lnTo>
                <a:lnTo>
                  <a:pt x="1806" y="1697"/>
                </a:lnTo>
                <a:lnTo>
                  <a:pt x="1798" y="1715"/>
                </a:lnTo>
                <a:lnTo>
                  <a:pt x="1788" y="1733"/>
                </a:lnTo>
                <a:lnTo>
                  <a:pt x="1778" y="1750"/>
                </a:lnTo>
                <a:lnTo>
                  <a:pt x="1768" y="1765"/>
                </a:lnTo>
                <a:lnTo>
                  <a:pt x="1757" y="1781"/>
                </a:lnTo>
                <a:lnTo>
                  <a:pt x="1745" y="1796"/>
                </a:lnTo>
                <a:lnTo>
                  <a:pt x="1733" y="1810"/>
                </a:lnTo>
                <a:lnTo>
                  <a:pt x="1721" y="1825"/>
                </a:lnTo>
                <a:lnTo>
                  <a:pt x="1707" y="1837"/>
                </a:lnTo>
                <a:lnTo>
                  <a:pt x="1693" y="1851"/>
                </a:lnTo>
                <a:lnTo>
                  <a:pt x="1679" y="1862"/>
                </a:lnTo>
                <a:lnTo>
                  <a:pt x="1663" y="1874"/>
                </a:lnTo>
                <a:lnTo>
                  <a:pt x="1648" y="1884"/>
                </a:lnTo>
                <a:lnTo>
                  <a:pt x="1831" y="2178"/>
                </a:lnTo>
                <a:lnTo>
                  <a:pt x="1607" y="2282"/>
                </a:lnTo>
                <a:lnTo>
                  <a:pt x="1413" y="1965"/>
                </a:lnTo>
                <a:lnTo>
                  <a:pt x="1402" y="1969"/>
                </a:lnTo>
                <a:lnTo>
                  <a:pt x="1396" y="1970"/>
                </a:lnTo>
                <a:lnTo>
                  <a:pt x="1389" y="1971"/>
                </a:lnTo>
                <a:lnTo>
                  <a:pt x="1375" y="1973"/>
                </a:lnTo>
                <a:lnTo>
                  <a:pt x="1359" y="1975"/>
                </a:lnTo>
                <a:lnTo>
                  <a:pt x="1342" y="1977"/>
                </a:lnTo>
                <a:lnTo>
                  <a:pt x="1323" y="1978"/>
                </a:lnTo>
                <a:lnTo>
                  <a:pt x="1303" y="1978"/>
                </a:lnTo>
                <a:lnTo>
                  <a:pt x="1280" y="1978"/>
                </a:lnTo>
                <a:close/>
                <a:moveTo>
                  <a:pt x="3107" y="0"/>
                </a:moveTo>
                <a:lnTo>
                  <a:pt x="2987" y="0"/>
                </a:lnTo>
                <a:lnTo>
                  <a:pt x="2359" y="0"/>
                </a:lnTo>
                <a:lnTo>
                  <a:pt x="1732" y="0"/>
                </a:lnTo>
                <a:lnTo>
                  <a:pt x="1103" y="0"/>
                </a:lnTo>
                <a:lnTo>
                  <a:pt x="476" y="0"/>
                </a:lnTo>
                <a:lnTo>
                  <a:pt x="0" y="475"/>
                </a:lnTo>
                <a:lnTo>
                  <a:pt x="0" y="1271"/>
                </a:lnTo>
                <a:lnTo>
                  <a:pt x="0" y="2066"/>
                </a:lnTo>
                <a:lnTo>
                  <a:pt x="0" y="2197"/>
                </a:lnTo>
                <a:lnTo>
                  <a:pt x="0" y="2526"/>
                </a:lnTo>
                <a:lnTo>
                  <a:pt x="330" y="2526"/>
                </a:lnTo>
                <a:lnTo>
                  <a:pt x="450" y="2526"/>
                </a:lnTo>
                <a:lnTo>
                  <a:pt x="1078" y="2526"/>
                </a:lnTo>
                <a:lnTo>
                  <a:pt x="1706" y="2526"/>
                </a:lnTo>
                <a:lnTo>
                  <a:pt x="2333" y="2526"/>
                </a:lnTo>
                <a:lnTo>
                  <a:pt x="2961" y="2526"/>
                </a:lnTo>
                <a:lnTo>
                  <a:pt x="3438" y="2051"/>
                </a:lnTo>
                <a:lnTo>
                  <a:pt x="3438" y="1255"/>
                </a:lnTo>
                <a:lnTo>
                  <a:pt x="3438" y="460"/>
                </a:lnTo>
                <a:lnTo>
                  <a:pt x="3438" y="329"/>
                </a:lnTo>
                <a:lnTo>
                  <a:pt x="3438" y="0"/>
                </a:lnTo>
                <a:lnTo>
                  <a:pt x="31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Right Triangle 14"/>
          <p:cNvSpPr/>
          <p:nvPr userDrawn="1"/>
        </p:nvSpPr>
        <p:spPr>
          <a:xfrm flipV="1">
            <a:off x="-10968" y="0"/>
            <a:ext cx="490393" cy="49039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ight Triangle 15"/>
          <p:cNvSpPr/>
          <p:nvPr userDrawn="1"/>
        </p:nvSpPr>
        <p:spPr>
          <a:xfrm flipH="1">
            <a:off x="11712574" y="6378574"/>
            <a:ext cx="479425" cy="4794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6512162"/>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 Contacts [pic]">
    <p:spTree>
      <p:nvGrpSpPr>
        <p:cNvPr id="1" name=""/>
        <p:cNvGrpSpPr/>
        <p:nvPr/>
      </p:nvGrpSpPr>
      <p:grpSpPr>
        <a:xfrm>
          <a:off x="0" y="0"/>
          <a:ext cx="0" cy="0"/>
          <a:chOff x="0" y="0"/>
          <a:chExt cx="0" cy="0"/>
        </a:xfrm>
      </p:grpSpPr>
      <p:sp>
        <p:nvSpPr>
          <p:cNvPr id="9"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 (</a:t>
            </a:r>
            <a:r>
              <a:rPr lang="en-US" dirty="0"/>
              <a:t>Download more pictures from brand.qt.io</a:t>
            </a:r>
            <a:r>
              <a:rPr lang="en-GB" dirty="0"/>
              <a:t>)</a:t>
            </a:r>
          </a:p>
          <a:p>
            <a:endParaRPr lang="en-GB" dirty="0"/>
          </a:p>
        </p:txBody>
      </p:sp>
      <p:sp>
        <p:nvSpPr>
          <p:cNvPr id="2" name="Title 1"/>
          <p:cNvSpPr>
            <a:spLocks noGrp="1"/>
          </p:cNvSpPr>
          <p:nvPr>
            <p:ph type="ctrTitle" hasCustomPrompt="1"/>
          </p:nvPr>
        </p:nvSpPr>
        <p:spPr>
          <a:xfrm>
            <a:off x="550862" y="1628775"/>
            <a:ext cx="11090275" cy="792113"/>
          </a:xfrm>
        </p:spPr>
        <p:txBody>
          <a:bodyPr anchor="t" anchorCtr="0"/>
          <a:lstStyle>
            <a:lvl1pPr algn="l">
              <a:defRPr sz="6000" baseline="0">
                <a:solidFill>
                  <a:schemeClr val="bg1"/>
                </a:solidFill>
                <a:effectLst>
                  <a:outerShdw blurRad="254000" algn="ctr" rotWithShape="0">
                    <a:prstClr val="black">
                      <a:alpha val="40000"/>
                    </a:prstClr>
                  </a:outerShdw>
                </a:effectLst>
              </a:defRPr>
            </a:lvl1pPr>
          </a:lstStyle>
          <a:p>
            <a:r>
              <a:rPr lang="en-US" dirty="0"/>
              <a:t>Add Thank you text.</a:t>
            </a:r>
          </a:p>
        </p:txBody>
      </p:sp>
      <p:sp>
        <p:nvSpPr>
          <p:cNvPr id="3" name="Subtitle 2"/>
          <p:cNvSpPr>
            <a:spLocks noGrp="1"/>
          </p:cNvSpPr>
          <p:nvPr>
            <p:ph type="subTitle" idx="1" hasCustomPrompt="1"/>
          </p:nvPr>
        </p:nvSpPr>
        <p:spPr>
          <a:xfrm>
            <a:off x="550863" y="2492896"/>
            <a:ext cx="11090275" cy="936104"/>
          </a:xfrm>
        </p:spPr>
        <p:txBody>
          <a:bodyPr/>
          <a:lstStyle>
            <a:lvl1pPr marL="0" indent="0" algn="l">
              <a:buNone/>
              <a:defRPr sz="2000">
                <a:solidFill>
                  <a:schemeClr val="bg1"/>
                </a:solidFill>
                <a:effectLst>
                  <a:outerShdw blurRad="2540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4" name="Date Placeholder 3"/>
          <p:cNvSpPr>
            <a:spLocks noGrp="1"/>
          </p:cNvSpPr>
          <p:nvPr>
            <p:ph type="dt" sz="half" idx="10"/>
          </p:nvPr>
        </p:nvSpPr>
        <p:spPr/>
        <p:txBody>
          <a:bodyPr/>
          <a:lstStyle>
            <a:lvl1pPr>
              <a:defRPr>
                <a:noFill/>
              </a:defRPr>
            </a:lvl1pPr>
          </a:lstStyle>
          <a:p>
            <a:fld id="{778A9307-BC49-42E2-9815-F4B05E3D1E76}"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2" name="Text Placeholder 11"/>
          <p:cNvSpPr>
            <a:spLocks noGrp="1"/>
          </p:cNvSpPr>
          <p:nvPr>
            <p:ph type="body" sz="quarter" idx="13" hasCustomPrompt="1"/>
          </p:nvPr>
        </p:nvSpPr>
        <p:spPr>
          <a:xfrm>
            <a:off x="550863" y="5805264"/>
            <a:ext cx="11090275" cy="360586"/>
          </a:xfrm>
        </p:spPr>
        <p:txBody>
          <a:bodyPr anchor="b" anchorCtr="0"/>
          <a:lstStyle>
            <a:lvl1pPr marL="0" indent="0">
              <a:buFontTx/>
              <a:buNone/>
              <a:defRPr baseline="0">
                <a:solidFill>
                  <a:schemeClr val="bg1"/>
                </a:solidFill>
                <a:effectLst>
                  <a:outerShdw blurRad="254000" algn="ctr" rotWithShape="0">
                    <a:prstClr val="black">
                      <a:alpha val="40000"/>
                    </a:prstClr>
                  </a:outerShdw>
                </a:effectLst>
              </a:defRPr>
            </a:lvl1pPr>
          </a:lstStyle>
          <a:p>
            <a:pPr lvl="0"/>
            <a:r>
              <a:rPr lang="en-US" dirty="0"/>
              <a:t>Insert your contact details</a:t>
            </a:r>
            <a:endParaRPr lang="en-GB" dirty="0"/>
          </a:p>
        </p:txBody>
      </p:sp>
      <p:sp>
        <p:nvSpPr>
          <p:cNvPr id="11" name="Text Placeholder 14"/>
          <p:cNvSpPr>
            <a:spLocks noGrp="1" noChangeAspect="1"/>
          </p:cNvSpPr>
          <p:nvPr>
            <p:ph type="body" sz="quarter" idx="15"/>
          </p:nvPr>
        </p:nvSpPr>
        <p:spPr>
          <a:xfrm>
            <a:off x="550863" y="549275"/>
            <a:ext cx="720000" cy="529200"/>
          </a:xfrm>
          <a:blipFill>
            <a:blip r:embed="rId3"/>
            <a:stretch>
              <a:fillRect/>
            </a:stretch>
          </a:blipFill>
        </p:spPr>
        <p:txBody>
          <a:bodyPr/>
          <a:lstStyle>
            <a:lvl1pPr marL="0" indent="0">
              <a:buFontTx/>
              <a:buNone/>
              <a:defRPr sz="200">
                <a:noFill/>
              </a:defRPr>
            </a:lvl1pPr>
          </a:lstStyle>
          <a:p>
            <a:pPr lvl="0"/>
            <a:r>
              <a:rPr lang="en-US"/>
              <a:t>Edit Master text styles</a:t>
            </a:r>
          </a:p>
        </p:txBody>
      </p:sp>
    </p:spTree>
    <p:extLst>
      <p:ext uri="{BB962C8B-B14F-4D97-AF65-F5344CB8AC3E}">
        <p14:creationId xmlns:p14="http://schemas.microsoft.com/office/powerpoint/2010/main" val="168122959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noFill/>
              </a:defRPr>
            </a:lvl1pPr>
          </a:lstStyle>
          <a:p>
            <a:fld id="{EFAF4EBB-23C2-48D0-9F22-88360594A665}"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8"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baseline="0">
                <a:solidFill>
                  <a:schemeClr val="bg1"/>
                </a:solidFill>
              </a:defRPr>
            </a:lvl1pPr>
          </a:lstStyle>
          <a:p>
            <a:r>
              <a:rPr lang="en-GB" dirty="0"/>
              <a:t> Click icon to change picture (</a:t>
            </a:r>
            <a:r>
              <a:rPr lang="en-US" dirty="0"/>
              <a:t>Download more pictures from brand.qt.io</a:t>
            </a:r>
            <a:r>
              <a:rPr lang="en-GB" dirty="0"/>
              <a:t>)</a:t>
            </a:r>
          </a:p>
        </p:txBody>
      </p:sp>
      <p:sp>
        <p:nvSpPr>
          <p:cNvPr id="9" name="Text Placeholder 14"/>
          <p:cNvSpPr>
            <a:spLocks noGrp="1" noChangeAspect="1"/>
          </p:cNvSpPr>
          <p:nvPr>
            <p:ph type="body" sz="quarter" idx="15"/>
          </p:nvPr>
        </p:nvSpPr>
        <p:spPr>
          <a:xfrm>
            <a:off x="550863" y="549275"/>
            <a:ext cx="720000" cy="529200"/>
          </a:xfrm>
          <a:blipFill>
            <a:blip r:embed="rId3"/>
            <a:stretch>
              <a:fillRect/>
            </a:stretch>
          </a:blipFill>
        </p:spPr>
        <p:txBody>
          <a:bodyPr/>
          <a:lstStyle>
            <a:lvl1pPr marL="0" indent="0">
              <a:buFontTx/>
              <a:buNone/>
              <a:defRPr sz="200">
                <a:noFill/>
              </a:defRPr>
            </a:lvl1pPr>
          </a:lstStyle>
          <a:p>
            <a:pPr lvl="0"/>
            <a:r>
              <a:rPr lang="en-US"/>
              <a:t>Edit Master text styles</a:t>
            </a:r>
          </a:p>
        </p:txBody>
      </p:sp>
      <p:sp>
        <p:nvSpPr>
          <p:cNvPr id="10" name="Title 1"/>
          <p:cNvSpPr>
            <a:spLocks noGrp="1"/>
          </p:cNvSpPr>
          <p:nvPr>
            <p:ph type="ctrTitle"/>
          </p:nvPr>
        </p:nvSpPr>
        <p:spPr>
          <a:xfrm>
            <a:off x="550862" y="1628775"/>
            <a:ext cx="11090275" cy="792113"/>
          </a:xfrm>
        </p:spPr>
        <p:txBody>
          <a:bodyPr anchor="t" anchorCtr="0"/>
          <a:lstStyle>
            <a:lvl1pPr algn="l">
              <a:defRPr sz="6000">
                <a:solidFill>
                  <a:schemeClr val="bg1"/>
                </a:solidFill>
                <a:effectLst>
                  <a:outerShdw blurRad="190500" algn="ctr" rotWithShape="0">
                    <a:prstClr val="black">
                      <a:alpha val="30000"/>
                    </a:prstClr>
                  </a:outerShdw>
                </a:effectLst>
              </a:defRPr>
            </a:lvl1pPr>
          </a:lstStyle>
          <a:p>
            <a:r>
              <a:rPr lang="en-US"/>
              <a:t>Click to edit Master title style</a:t>
            </a:r>
            <a:endParaRPr lang="en-US" dirty="0"/>
          </a:p>
        </p:txBody>
      </p:sp>
      <p:sp>
        <p:nvSpPr>
          <p:cNvPr id="12" name="Text Placeholder 11"/>
          <p:cNvSpPr>
            <a:spLocks noGrp="1"/>
          </p:cNvSpPr>
          <p:nvPr>
            <p:ph type="body" sz="quarter" idx="16"/>
          </p:nvPr>
        </p:nvSpPr>
        <p:spPr>
          <a:xfrm>
            <a:off x="550863" y="2852936"/>
            <a:ext cx="11090275" cy="3312914"/>
          </a:xfrm>
        </p:spPr>
        <p:txBody>
          <a:bodyPr/>
          <a:lstStyle>
            <a:lvl1pPr>
              <a:defRPr sz="3200">
                <a:solidFill>
                  <a:schemeClr val="bg1"/>
                </a:solidFill>
                <a:effectLst>
                  <a:outerShdw blurRad="190500" algn="ctr" rotWithShape="0">
                    <a:prstClr val="black">
                      <a:alpha val="30000"/>
                    </a:prstClr>
                  </a:outerShdw>
                </a:effectLst>
              </a:defRPr>
            </a:lvl1pPr>
            <a:lvl2pPr>
              <a:defRPr sz="2800">
                <a:solidFill>
                  <a:schemeClr val="bg1"/>
                </a:solidFill>
                <a:effectLst>
                  <a:outerShdw blurRad="190500" algn="ctr" rotWithShape="0">
                    <a:prstClr val="black">
                      <a:alpha val="30000"/>
                    </a:prstClr>
                  </a:outerShdw>
                </a:effectLst>
              </a:defRPr>
            </a:lvl2pPr>
            <a:lvl3pPr>
              <a:defRPr sz="2400">
                <a:solidFill>
                  <a:schemeClr val="bg1"/>
                </a:solidFill>
                <a:effectLst>
                  <a:outerShdw blurRad="190500" algn="ctr" rotWithShape="0">
                    <a:prstClr val="black">
                      <a:alpha val="30000"/>
                    </a:prstClr>
                  </a:outerShdw>
                </a:effectLst>
              </a:defRPr>
            </a:lvl3pPr>
            <a:lvl4pPr>
              <a:defRPr sz="2000">
                <a:solidFill>
                  <a:schemeClr val="bg1"/>
                </a:solidFill>
                <a:effectLst>
                  <a:outerShdw blurRad="190500" algn="ctr" rotWithShape="0">
                    <a:prstClr val="black">
                      <a:alpha val="30000"/>
                    </a:prstClr>
                  </a:outerShdw>
                </a:effectLst>
              </a:defRPr>
            </a:lvl4pPr>
            <a:lvl5pPr>
              <a:defRPr sz="2000">
                <a:solidFill>
                  <a:schemeClr val="bg1"/>
                </a:solidFill>
                <a:effectLst>
                  <a:outerShdw blurRad="190500" algn="ctr" rotWithShape="0">
                    <a:prstClr val="black">
                      <a:alpha val="30000"/>
                    </a:prstClr>
                  </a:outerShdw>
                </a:effectLst>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11546431"/>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hite)">
    <p:spTree>
      <p:nvGrpSpPr>
        <p:cNvPr id="1" name=""/>
        <p:cNvGrpSpPr/>
        <p:nvPr/>
      </p:nvGrpSpPr>
      <p:grpSpPr>
        <a:xfrm>
          <a:off x="0" y="0"/>
          <a:ext cx="0" cy="0"/>
          <a:chOff x="0" y="0"/>
          <a:chExt cx="0" cy="0"/>
        </a:xfrm>
      </p:grpSpPr>
      <p:sp>
        <p:nvSpPr>
          <p:cNvPr id="10" name="Title 1"/>
          <p:cNvSpPr>
            <a:spLocks noGrp="1"/>
          </p:cNvSpPr>
          <p:nvPr>
            <p:ph type="ctrTitle"/>
          </p:nvPr>
        </p:nvSpPr>
        <p:spPr>
          <a:xfrm>
            <a:off x="550862" y="1628775"/>
            <a:ext cx="11090275" cy="792113"/>
          </a:xfrm>
        </p:spPr>
        <p:txBody>
          <a:bodyPr anchor="t" anchorCtr="0"/>
          <a:lstStyle>
            <a:lvl1pPr algn="l">
              <a:defRPr sz="6000">
                <a:solidFill>
                  <a:schemeClr val="tx1"/>
                </a:solidFill>
                <a:effectLst/>
              </a:defRPr>
            </a:lvl1pPr>
          </a:lstStyle>
          <a:p>
            <a:r>
              <a:rPr lang="en-US"/>
              <a:t>Click to edit Master title style</a:t>
            </a:r>
            <a:endParaRPr lang="en-US" dirty="0"/>
          </a:p>
        </p:txBody>
      </p:sp>
      <p:sp>
        <p:nvSpPr>
          <p:cNvPr id="12" name="Text Placeholder 11"/>
          <p:cNvSpPr>
            <a:spLocks noGrp="1"/>
          </p:cNvSpPr>
          <p:nvPr>
            <p:ph type="body" sz="quarter" idx="16"/>
          </p:nvPr>
        </p:nvSpPr>
        <p:spPr>
          <a:xfrm>
            <a:off x="550863" y="2852936"/>
            <a:ext cx="11090275" cy="3312914"/>
          </a:xfrm>
        </p:spPr>
        <p:txBody>
          <a:bodyPr/>
          <a:lstStyle>
            <a:lvl1pPr>
              <a:defRPr sz="3200">
                <a:solidFill>
                  <a:schemeClr val="tx1"/>
                </a:solidFill>
                <a:effectLst/>
              </a:defRPr>
            </a:lvl1pPr>
            <a:lvl2pPr>
              <a:defRPr sz="2800">
                <a:solidFill>
                  <a:schemeClr val="tx1"/>
                </a:solidFill>
                <a:effectLst/>
              </a:defRPr>
            </a:lvl2pPr>
            <a:lvl3pPr>
              <a:defRPr sz="2400">
                <a:solidFill>
                  <a:schemeClr val="tx1"/>
                </a:solidFill>
                <a:effectLst/>
              </a:defRPr>
            </a:lvl3pPr>
            <a:lvl4pPr>
              <a:defRPr sz="2000">
                <a:solidFill>
                  <a:schemeClr val="tx1"/>
                </a:solidFill>
                <a:effectLst/>
              </a:defRPr>
            </a:lvl4pPr>
            <a:lvl5pPr>
              <a:defRPr sz="2000">
                <a:solidFill>
                  <a:schemeClr val="tx1"/>
                </a:solidFill>
                <a:effectLst/>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Freeform 6"/>
          <p:cNvSpPr>
            <a:spLocks noChangeAspect="1" noEditPoints="1"/>
          </p:cNvSpPr>
          <p:nvPr userDrawn="1"/>
        </p:nvSpPr>
        <p:spPr bwMode="auto">
          <a:xfrm>
            <a:off x="550863" y="549275"/>
            <a:ext cx="720000" cy="529006"/>
          </a:xfrm>
          <a:custGeom>
            <a:avLst/>
            <a:gdLst>
              <a:gd name="T0" fmla="*/ 2431 w 3438"/>
              <a:gd name="T1" fmla="*/ 1652 h 2526"/>
              <a:gd name="T2" fmla="*/ 2460 w 3438"/>
              <a:gd name="T3" fmla="*/ 1720 h 2526"/>
              <a:gd name="T4" fmla="*/ 2533 w 3438"/>
              <a:gd name="T5" fmla="*/ 1741 h 2526"/>
              <a:gd name="T6" fmla="*/ 2577 w 3438"/>
              <a:gd name="T7" fmla="*/ 1947 h 2526"/>
              <a:gd name="T8" fmla="*/ 2406 w 3438"/>
              <a:gd name="T9" fmla="*/ 1943 h 2526"/>
              <a:gd name="T10" fmla="*/ 2298 w 3438"/>
              <a:gd name="T11" fmla="*/ 1903 h 2526"/>
              <a:gd name="T12" fmla="*/ 2226 w 3438"/>
              <a:gd name="T13" fmla="*/ 1815 h 2526"/>
              <a:gd name="T14" fmla="*/ 2192 w 3438"/>
              <a:gd name="T15" fmla="*/ 1655 h 2526"/>
              <a:gd name="T16" fmla="*/ 2188 w 3438"/>
              <a:gd name="T17" fmla="*/ 842 h 2526"/>
              <a:gd name="T18" fmla="*/ 1012 w 3438"/>
              <a:gd name="T19" fmla="*/ 1663 h 2526"/>
              <a:gd name="T20" fmla="*/ 1105 w 3438"/>
              <a:gd name="T21" fmla="*/ 1736 h 2526"/>
              <a:gd name="T22" fmla="*/ 1218 w 3438"/>
              <a:gd name="T23" fmla="*/ 1764 h 2526"/>
              <a:gd name="T24" fmla="*/ 1376 w 3438"/>
              <a:gd name="T25" fmla="*/ 1760 h 2526"/>
              <a:gd name="T26" fmla="*/ 1481 w 3438"/>
              <a:gd name="T27" fmla="*/ 1724 h 2526"/>
              <a:gd name="T28" fmla="*/ 1553 w 3438"/>
              <a:gd name="T29" fmla="*/ 1657 h 2526"/>
              <a:gd name="T30" fmla="*/ 1603 w 3438"/>
              <a:gd name="T31" fmla="*/ 1536 h 2526"/>
              <a:gd name="T32" fmla="*/ 1633 w 3438"/>
              <a:gd name="T33" fmla="*/ 1326 h 2526"/>
              <a:gd name="T34" fmla="*/ 1628 w 3438"/>
              <a:gd name="T35" fmla="*/ 1050 h 2526"/>
              <a:gd name="T36" fmla="*/ 1585 w 3438"/>
              <a:gd name="T37" fmla="*/ 844 h 2526"/>
              <a:gd name="T38" fmla="*/ 1514 w 3438"/>
              <a:gd name="T39" fmla="*/ 729 h 2526"/>
              <a:gd name="T40" fmla="*/ 1425 w 3438"/>
              <a:gd name="T41" fmla="*/ 675 h 2526"/>
              <a:gd name="T42" fmla="*/ 1280 w 3438"/>
              <a:gd name="T43" fmla="*/ 653 h 2526"/>
              <a:gd name="T44" fmla="*/ 1154 w 3438"/>
              <a:gd name="T45" fmla="*/ 669 h 2526"/>
              <a:gd name="T46" fmla="*/ 1046 w 3438"/>
              <a:gd name="T47" fmla="*/ 729 h 2526"/>
              <a:gd name="T48" fmla="*/ 985 w 3438"/>
              <a:gd name="T49" fmla="*/ 815 h 2526"/>
              <a:gd name="T50" fmla="*/ 938 w 3438"/>
              <a:gd name="T51" fmla="*/ 990 h 2526"/>
              <a:gd name="T52" fmla="*/ 923 w 3438"/>
              <a:gd name="T53" fmla="*/ 1254 h 2526"/>
              <a:gd name="T54" fmla="*/ 947 w 3438"/>
              <a:gd name="T55" fmla="*/ 1497 h 2526"/>
              <a:gd name="T56" fmla="*/ 998 w 3438"/>
              <a:gd name="T57" fmla="*/ 1641 h 2526"/>
              <a:gd name="T58" fmla="*/ 1142 w 3438"/>
              <a:gd name="T59" fmla="*/ 1970 h 2526"/>
              <a:gd name="T60" fmla="*/ 992 w 3438"/>
              <a:gd name="T61" fmla="*/ 1933 h 2526"/>
              <a:gd name="T62" fmla="*/ 864 w 3438"/>
              <a:gd name="T63" fmla="*/ 1857 h 2526"/>
              <a:gd name="T64" fmla="*/ 798 w 3438"/>
              <a:gd name="T65" fmla="*/ 1784 h 2526"/>
              <a:gd name="T66" fmla="*/ 731 w 3438"/>
              <a:gd name="T67" fmla="*/ 1645 h 2526"/>
              <a:gd name="T68" fmla="*/ 681 w 3438"/>
              <a:gd name="T69" fmla="*/ 1402 h 2526"/>
              <a:gd name="T70" fmla="*/ 674 w 3438"/>
              <a:gd name="T71" fmla="*/ 1124 h 2526"/>
              <a:gd name="T72" fmla="*/ 716 w 3438"/>
              <a:gd name="T73" fmla="*/ 839 h 2526"/>
              <a:gd name="T74" fmla="*/ 777 w 3438"/>
              <a:gd name="T75" fmla="*/ 684 h 2526"/>
              <a:gd name="T76" fmla="*/ 856 w 3438"/>
              <a:gd name="T77" fmla="*/ 579 h 2526"/>
              <a:gd name="T78" fmla="*/ 966 w 3438"/>
              <a:gd name="T79" fmla="*/ 502 h 2526"/>
              <a:gd name="T80" fmla="*/ 1125 w 3438"/>
              <a:gd name="T81" fmla="*/ 454 h 2526"/>
              <a:gd name="T82" fmla="*/ 1301 w 3438"/>
              <a:gd name="T83" fmla="*/ 443 h 2526"/>
              <a:gd name="T84" fmla="*/ 1471 w 3438"/>
              <a:gd name="T85" fmla="*/ 461 h 2526"/>
              <a:gd name="T86" fmla="*/ 1634 w 3438"/>
              <a:gd name="T87" fmla="*/ 524 h 2526"/>
              <a:gd name="T88" fmla="*/ 1723 w 3438"/>
              <a:gd name="T89" fmla="*/ 599 h 2526"/>
              <a:gd name="T90" fmla="*/ 1809 w 3438"/>
              <a:gd name="T91" fmla="*/ 740 h 2526"/>
              <a:gd name="T92" fmla="*/ 1867 w 3438"/>
              <a:gd name="T93" fmla="*/ 951 h 2526"/>
              <a:gd name="T94" fmla="*/ 1885 w 3438"/>
              <a:gd name="T95" fmla="*/ 1250 h 2526"/>
              <a:gd name="T96" fmla="*/ 1871 w 3438"/>
              <a:gd name="T97" fmla="*/ 1454 h 2526"/>
              <a:gd name="T98" fmla="*/ 1830 w 3438"/>
              <a:gd name="T99" fmla="*/ 1639 h 2526"/>
              <a:gd name="T100" fmla="*/ 1768 w 3438"/>
              <a:gd name="T101" fmla="*/ 1765 h 2526"/>
              <a:gd name="T102" fmla="*/ 1663 w 3438"/>
              <a:gd name="T103" fmla="*/ 1874 h 2526"/>
              <a:gd name="T104" fmla="*/ 1375 w 3438"/>
              <a:gd name="T105" fmla="*/ 1973 h 2526"/>
              <a:gd name="T106" fmla="*/ 2359 w 3438"/>
              <a:gd name="T107" fmla="*/ 0 h 2526"/>
              <a:gd name="T108" fmla="*/ 0 w 3438"/>
              <a:gd name="T109" fmla="*/ 2526 h 2526"/>
              <a:gd name="T110" fmla="*/ 3438 w 3438"/>
              <a:gd name="T111" fmla="*/ 1255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38" h="2526">
                <a:moveTo>
                  <a:pt x="2724" y="1043"/>
                </a:moveTo>
                <a:lnTo>
                  <a:pt x="2423" y="1043"/>
                </a:lnTo>
                <a:lnTo>
                  <a:pt x="2423" y="1521"/>
                </a:lnTo>
                <a:lnTo>
                  <a:pt x="2423" y="1553"/>
                </a:lnTo>
                <a:lnTo>
                  <a:pt x="2424" y="1582"/>
                </a:lnTo>
                <a:lnTo>
                  <a:pt x="2425" y="1608"/>
                </a:lnTo>
                <a:lnTo>
                  <a:pt x="2428" y="1632"/>
                </a:lnTo>
                <a:lnTo>
                  <a:pt x="2431" y="1652"/>
                </a:lnTo>
                <a:lnTo>
                  <a:pt x="2434" y="1670"/>
                </a:lnTo>
                <a:lnTo>
                  <a:pt x="2438" y="1684"/>
                </a:lnTo>
                <a:lnTo>
                  <a:pt x="2442" y="1697"/>
                </a:lnTo>
                <a:lnTo>
                  <a:pt x="2446" y="1702"/>
                </a:lnTo>
                <a:lnTo>
                  <a:pt x="2449" y="1707"/>
                </a:lnTo>
                <a:lnTo>
                  <a:pt x="2452" y="1711"/>
                </a:lnTo>
                <a:lnTo>
                  <a:pt x="2456" y="1716"/>
                </a:lnTo>
                <a:lnTo>
                  <a:pt x="2460" y="1720"/>
                </a:lnTo>
                <a:lnTo>
                  <a:pt x="2466" y="1724"/>
                </a:lnTo>
                <a:lnTo>
                  <a:pt x="2477" y="1729"/>
                </a:lnTo>
                <a:lnTo>
                  <a:pt x="2491" y="1735"/>
                </a:lnTo>
                <a:lnTo>
                  <a:pt x="2499" y="1736"/>
                </a:lnTo>
                <a:lnTo>
                  <a:pt x="2506" y="1738"/>
                </a:lnTo>
                <a:lnTo>
                  <a:pt x="2514" y="1739"/>
                </a:lnTo>
                <a:lnTo>
                  <a:pt x="2523" y="1739"/>
                </a:lnTo>
                <a:lnTo>
                  <a:pt x="2533" y="1741"/>
                </a:lnTo>
                <a:lnTo>
                  <a:pt x="2542" y="1741"/>
                </a:lnTo>
                <a:lnTo>
                  <a:pt x="2722" y="1734"/>
                </a:lnTo>
                <a:lnTo>
                  <a:pt x="2732" y="1923"/>
                </a:lnTo>
                <a:lnTo>
                  <a:pt x="2697" y="1929"/>
                </a:lnTo>
                <a:lnTo>
                  <a:pt x="2664" y="1935"/>
                </a:lnTo>
                <a:lnTo>
                  <a:pt x="2633" y="1941"/>
                </a:lnTo>
                <a:lnTo>
                  <a:pt x="2603" y="1944"/>
                </a:lnTo>
                <a:lnTo>
                  <a:pt x="2577" y="1947"/>
                </a:lnTo>
                <a:lnTo>
                  <a:pt x="2553" y="1950"/>
                </a:lnTo>
                <a:lnTo>
                  <a:pt x="2530" y="1951"/>
                </a:lnTo>
                <a:lnTo>
                  <a:pt x="2510" y="1952"/>
                </a:lnTo>
                <a:lnTo>
                  <a:pt x="2487" y="1951"/>
                </a:lnTo>
                <a:lnTo>
                  <a:pt x="2466" y="1950"/>
                </a:lnTo>
                <a:lnTo>
                  <a:pt x="2445" y="1948"/>
                </a:lnTo>
                <a:lnTo>
                  <a:pt x="2425" y="1946"/>
                </a:lnTo>
                <a:lnTo>
                  <a:pt x="2406" y="1943"/>
                </a:lnTo>
                <a:lnTo>
                  <a:pt x="2388" y="1939"/>
                </a:lnTo>
                <a:lnTo>
                  <a:pt x="2370" y="1935"/>
                </a:lnTo>
                <a:lnTo>
                  <a:pt x="2362" y="1933"/>
                </a:lnTo>
                <a:lnTo>
                  <a:pt x="2354" y="1930"/>
                </a:lnTo>
                <a:lnTo>
                  <a:pt x="2339" y="1925"/>
                </a:lnTo>
                <a:lnTo>
                  <a:pt x="2324" y="1918"/>
                </a:lnTo>
                <a:lnTo>
                  <a:pt x="2311" y="1911"/>
                </a:lnTo>
                <a:lnTo>
                  <a:pt x="2298" y="1903"/>
                </a:lnTo>
                <a:lnTo>
                  <a:pt x="2286" y="1896"/>
                </a:lnTo>
                <a:lnTo>
                  <a:pt x="2276" y="1887"/>
                </a:lnTo>
                <a:lnTo>
                  <a:pt x="2265" y="1877"/>
                </a:lnTo>
                <a:lnTo>
                  <a:pt x="2256" y="1866"/>
                </a:lnTo>
                <a:lnTo>
                  <a:pt x="2249" y="1855"/>
                </a:lnTo>
                <a:lnTo>
                  <a:pt x="2241" y="1843"/>
                </a:lnTo>
                <a:lnTo>
                  <a:pt x="2233" y="1829"/>
                </a:lnTo>
                <a:lnTo>
                  <a:pt x="2226" y="1815"/>
                </a:lnTo>
                <a:lnTo>
                  <a:pt x="2220" y="1799"/>
                </a:lnTo>
                <a:lnTo>
                  <a:pt x="2215" y="1782"/>
                </a:lnTo>
                <a:lnTo>
                  <a:pt x="2209" y="1764"/>
                </a:lnTo>
                <a:lnTo>
                  <a:pt x="2205" y="1744"/>
                </a:lnTo>
                <a:lnTo>
                  <a:pt x="2201" y="1724"/>
                </a:lnTo>
                <a:lnTo>
                  <a:pt x="2198" y="1702"/>
                </a:lnTo>
                <a:lnTo>
                  <a:pt x="2195" y="1679"/>
                </a:lnTo>
                <a:lnTo>
                  <a:pt x="2192" y="1655"/>
                </a:lnTo>
                <a:lnTo>
                  <a:pt x="2190" y="1630"/>
                </a:lnTo>
                <a:lnTo>
                  <a:pt x="2189" y="1603"/>
                </a:lnTo>
                <a:lnTo>
                  <a:pt x="2188" y="1575"/>
                </a:lnTo>
                <a:lnTo>
                  <a:pt x="2188" y="1547"/>
                </a:lnTo>
                <a:lnTo>
                  <a:pt x="2188" y="1043"/>
                </a:lnTo>
                <a:lnTo>
                  <a:pt x="2021" y="1043"/>
                </a:lnTo>
                <a:lnTo>
                  <a:pt x="2021" y="842"/>
                </a:lnTo>
                <a:lnTo>
                  <a:pt x="2188" y="842"/>
                </a:lnTo>
                <a:lnTo>
                  <a:pt x="2188" y="526"/>
                </a:lnTo>
                <a:lnTo>
                  <a:pt x="2423" y="526"/>
                </a:lnTo>
                <a:lnTo>
                  <a:pt x="2423" y="842"/>
                </a:lnTo>
                <a:lnTo>
                  <a:pt x="2724" y="842"/>
                </a:lnTo>
                <a:lnTo>
                  <a:pt x="2724" y="1043"/>
                </a:lnTo>
                <a:close/>
                <a:moveTo>
                  <a:pt x="998" y="1641"/>
                </a:moveTo>
                <a:lnTo>
                  <a:pt x="1007" y="1656"/>
                </a:lnTo>
                <a:lnTo>
                  <a:pt x="1012" y="1663"/>
                </a:lnTo>
                <a:lnTo>
                  <a:pt x="1018" y="1670"/>
                </a:lnTo>
                <a:lnTo>
                  <a:pt x="1029" y="1683"/>
                </a:lnTo>
                <a:lnTo>
                  <a:pt x="1043" y="1696"/>
                </a:lnTo>
                <a:lnTo>
                  <a:pt x="1056" y="1707"/>
                </a:lnTo>
                <a:lnTo>
                  <a:pt x="1072" y="1718"/>
                </a:lnTo>
                <a:lnTo>
                  <a:pt x="1088" y="1727"/>
                </a:lnTo>
                <a:lnTo>
                  <a:pt x="1097" y="1732"/>
                </a:lnTo>
                <a:lnTo>
                  <a:pt x="1105" y="1736"/>
                </a:lnTo>
                <a:lnTo>
                  <a:pt x="1123" y="1743"/>
                </a:lnTo>
                <a:lnTo>
                  <a:pt x="1143" y="1750"/>
                </a:lnTo>
                <a:lnTo>
                  <a:pt x="1153" y="1753"/>
                </a:lnTo>
                <a:lnTo>
                  <a:pt x="1163" y="1755"/>
                </a:lnTo>
                <a:lnTo>
                  <a:pt x="1185" y="1760"/>
                </a:lnTo>
                <a:lnTo>
                  <a:pt x="1195" y="1762"/>
                </a:lnTo>
                <a:lnTo>
                  <a:pt x="1207" y="1763"/>
                </a:lnTo>
                <a:lnTo>
                  <a:pt x="1218" y="1764"/>
                </a:lnTo>
                <a:lnTo>
                  <a:pt x="1230" y="1765"/>
                </a:lnTo>
                <a:lnTo>
                  <a:pt x="1254" y="1768"/>
                </a:lnTo>
                <a:lnTo>
                  <a:pt x="1280" y="1768"/>
                </a:lnTo>
                <a:lnTo>
                  <a:pt x="1306" y="1768"/>
                </a:lnTo>
                <a:lnTo>
                  <a:pt x="1330" y="1765"/>
                </a:lnTo>
                <a:lnTo>
                  <a:pt x="1342" y="1764"/>
                </a:lnTo>
                <a:lnTo>
                  <a:pt x="1353" y="1763"/>
                </a:lnTo>
                <a:lnTo>
                  <a:pt x="1376" y="1760"/>
                </a:lnTo>
                <a:lnTo>
                  <a:pt x="1397" y="1755"/>
                </a:lnTo>
                <a:lnTo>
                  <a:pt x="1418" y="1750"/>
                </a:lnTo>
                <a:lnTo>
                  <a:pt x="1428" y="1747"/>
                </a:lnTo>
                <a:lnTo>
                  <a:pt x="1437" y="1744"/>
                </a:lnTo>
                <a:lnTo>
                  <a:pt x="1455" y="1736"/>
                </a:lnTo>
                <a:lnTo>
                  <a:pt x="1464" y="1733"/>
                </a:lnTo>
                <a:lnTo>
                  <a:pt x="1473" y="1728"/>
                </a:lnTo>
                <a:lnTo>
                  <a:pt x="1481" y="1724"/>
                </a:lnTo>
                <a:lnTo>
                  <a:pt x="1489" y="1719"/>
                </a:lnTo>
                <a:lnTo>
                  <a:pt x="1503" y="1708"/>
                </a:lnTo>
                <a:lnTo>
                  <a:pt x="1510" y="1703"/>
                </a:lnTo>
                <a:lnTo>
                  <a:pt x="1517" y="1697"/>
                </a:lnTo>
                <a:lnTo>
                  <a:pt x="1530" y="1685"/>
                </a:lnTo>
                <a:lnTo>
                  <a:pt x="1536" y="1679"/>
                </a:lnTo>
                <a:lnTo>
                  <a:pt x="1541" y="1672"/>
                </a:lnTo>
                <a:lnTo>
                  <a:pt x="1553" y="1657"/>
                </a:lnTo>
                <a:lnTo>
                  <a:pt x="1562" y="1643"/>
                </a:lnTo>
                <a:lnTo>
                  <a:pt x="1571" y="1626"/>
                </a:lnTo>
                <a:lnTo>
                  <a:pt x="1579" y="1609"/>
                </a:lnTo>
                <a:lnTo>
                  <a:pt x="1583" y="1599"/>
                </a:lnTo>
                <a:lnTo>
                  <a:pt x="1587" y="1590"/>
                </a:lnTo>
                <a:lnTo>
                  <a:pt x="1594" y="1570"/>
                </a:lnTo>
                <a:lnTo>
                  <a:pt x="1600" y="1547"/>
                </a:lnTo>
                <a:lnTo>
                  <a:pt x="1603" y="1536"/>
                </a:lnTo>
                <a:lnTo>
                  <a:pt x="1607" y="1525"/>
                </a:lnTo>
                <a:lnTo>
                  <a:pt x="1612" y="1500"/>
                </a:lnTo>
                <a:lnTo>
                  <a:pt x="1617" y="1474"/>
                </a:lnTo>
                <a:lnTo>
                  <a:pt x="1621" y="1447"/>
                </a:lnTo>
                <a:lnTo>
                  <a:pt x="1625" y="1419"/>
                </a:lnTo>
                <a:lnTo>
                  <a:pt x="1628" y="1389"/>
                </a:lnTo>
                <a:lnTo>
                  <a:pt x="1630" y="1359"/>
                </a:lnTo>
                <a:lnTo>
                  <a:pt x="1633" y="1326"/>
                </a:lnTo>
                <a:lnTo>
                  <a:pt x="1634" y="1292"/>
                </a:lnTo>
                <a:lnTo>
                  <a:pt x="1635" y="1256"/>
                </a:lnTo>
                <a:lnTo>
                  <a:pt x="1635" y="1220"/>
                </a:lnTo>
                <a:lnTo>
                  <a:pt x="1635" y="1183"/>
                </a:lnTo>
                <a:lnTo>
                  <a:pt x="1634" y="1148"/>
                </a:lnTo>
                <a:lnTo>
                  <a:pt x="1633" y="1115"/>
                </a:lnTo>
                <a:lnTo>
                  <a:pt x="1630" y="1081"/>
                </a:lnTo>
                <a:lnTo>
                  <a:pt x="1628" y="1050"/>
                </a:lnTo>
                <a:lnTo>
                  <a:pt x="1625" y="1020"/>
                </a:lnTo>
                <a:lnTo>
                  <a:pt x="1620" y="991"/>
                </a:lnTo>
                <a:lnTo>
                  <a:pt x="1616" y="963"/>
                </a:lnTo>
                <a:lnTo>
                  <a:pt x="1611" y="937"/>
                </a:lnTo>
                <a:lnTo>
                  <a:pt x="1606" y="911"/>
                </a:lnTo>
                <a:lnTo>
                  <a:pt x="1600" y="888"/>
                </a:lnTo>
                <a:lnTo>
                  <a:pt x="1593" y="865"/>
                </a:lnTo>
                <a:lnTo>
                  <a:pt x="1585" y="844"/>
                </a:lnTo>
                <a:lnTo>
                  <a:pt x="1578" y="824"/>
                </a:lnTo>
                <a:lnTo>
                  <a:pt x="1568" y="806"/>
                </a:lnTo>
                <a:lnTo>
                  <a:pt x="1559" y="788"/>
                </a:lnTo>
                <a:lnTo>
                  <a:pt x="1550" y="772"/>
                </a:lnTo>
                <a:lnTo>
                  <a:pt x="1545" y="764"/>
                </a:lnTo>
                <a:lnTo>
                  <a:pt x="1539" y="756"/>
                </a:lnTo>
                <a:lnTo>
                  <a:pt x="1527" y="742"/>
                </a:lnTo>
                <a:lnTo>
                  <a:pt x="1514" y="729"/>
                </a:lnTo>
                <a:lnTo>
                  <a:pt x="1508" y="723"/>
                </a:lnTo>
                <a:lnTo>
                  <a:pt x="1500" y="717"/>
                </a:lnTo>
                <a:lnTo>
                  <a:pt x="1493" y="711"/>
                </a:lnTo>
                <a:lnTo>
                  <a:pt x="1485" y="706"/>
                </a:lnTo>
                <a:lnTo>
                  <a:pt x="1469" y="696"/>
                </a:lnTo>
                <a:lnTo>
                  <a:pt x="1453" y="687"/>
                </a:lnTo>
                <a:lnTo>
                  <a:pt x="1435" y="679"/>
                </a:lnTo>
                <a:lnTo>
                  <a:pt x="1425" y="675"/>
                </a:lnTo>
                <a:lnTo>
                  <a:pt x="1415" y="672"/>
                </a:lnTo>
                <a:lnTo>
                  <a:pt x="1395" y="666"/>
                </a:lnTo>
                <a:lnTo>
                  <a:pt x="1375" y="662"/>
                </a:lnTo>
                <a:lnTo>
                  <a:pt x="1352" y="657"/>
                </a:lnTo>
                <a:lnTo>
                  <a:pt x="1341" y="656"/>
                </a:lnTo>
                <a:lnTo>
                  <a:pt x="1330" y="655"/>
                </a:lnTo>
                <a:lnTo>
                  <a:pt x="1305" y="654"/>
                </a:lnTo>
                <a:lnTo>
                  <a:pt x="1280" y="653"/>
                </a:lnTo>
                <a:lnTo>
                  <a:pt x="1255" y="654"/>
                </a:lnTo>
                <a:lnTo>
                  <a:pt x="1243" y="654"/>
                </a:lnTo>
                <a:lnTo>
                  <a:pt x="1231" y="655"/>
                </a:lnTo>
                <a:lnTo>
                  <a:pt x="1219" y="656"/>
                </a:lnTo>
                <a:lnTo>
                  <a:pt x="1208" y="657"/>
                </a:lnTo>
                <a:lnTo>
                  <a:pt x="1186" y="662"/>
                </a:lnTo>
                <a:lnTo>
                  <a:pt x="1165" y="666"/>
                </a:lnTo>
                <a:lnTo>
                  <a:pt x="1154" y="669"/>
                </a:lnTo>
                <a:lnTo>
                  <a:pt x="1145" y="672"/>
                </a:lnTo>
                <a:lnTo>
                  <a:pt x="1126" y="679"/>
                </a:lnTo>
                <a:lnTo>
                  <a:pt x="1108" y="687"/>
                </a:lnTo>
                <a:lnTo>
                  <a:pt x="1091" y="696"/>
                </a:lnTo>
                <a:lnTo>
                  <a:pt x="1082" y="700"/>
                </a:lnTo>
                <a:lnTo>
                  <a:pt x="1074" y="706"/>
                </a:lnTo>
                <a:lnTo>
                  <a:pt x="1060" y="717"/>
                </a:lnTo>
                <a:lnTo>
                  <a:pt x="1046" y="729"/>
                </a:lnTo>
                <a:lnTo>
                  <a:pt x="1033" y="742"/>
                </a:lnTo>
                <a:lnTo>
                  <a:pt x="1026" y="748"/>
                </a:lnTo>
                <a:lnTo>
                  <a:pt x="1020" y="756"/>
                </a:lnTo>
                <a:lnTo>
                  <a:pt x="1015" y="764"/>
                </a:lnTo>
                <a:lnTo>
                  <a:pt x="1009" y="772"/>
                </a:lnTo>
                <a:lnTo>
                  <a:pt x="1000" y="788"/>
                </a:lnTo>
                <a:lnTo>
                  <a:pt x="990" y="806"/>
                </a:lnTo>
                <a:lnTo>
                  <a:pt x="985" y="815"/>
                </a:lnTo>
                <a:lnTo>
                  <a:pt x="982" y="824"/>
                </a:lnTo>
                <a:lnTo>
                  <a:pt x="974" y="844"/>
                </a:lnTo>
                <a:lnTo>
                  <a:pt x="966" y="865"/>
                </a:lnTo>
                <a:lnTo>
                  <a:pt x="959" y="888"/>
                </a:lnTo>
                <a:lnTo>
                  <a:pt x="953" y="911"/>
                </a:lnTo>
                <a:lnTo>
                  <a:pt x="947" y="936"/>
                </a:lnTo>
                <a:lnTo>
                  <a:pt x="942" y="963"/>
                </a:lnTo>
                <a:lnTo>
                  <a:pt x="938" y="990"/>
                </a:lnTo>
                <a:lnTo>
                  <a:pt x="933" y="1019"/>
                </a:lnTo>
                <a:lnTo>
                  <a:pt x="930" y="1048"/>
                </a:lnTo>
                <a:lnTo>
                  <a:pt x="928" y="1080"/>
                </a:lnTo>
                <a:lnTo>
                  <a:pt x="926" y="1112"/>
                </a:lnTo>
                <a:lnTo>
                  <a:pt x="924" y="1146"/>
                </a:lnTo>
                <a:lnTo>
                  <a:pt x="923" y="1182"/>
                </a:lnTo>
                <a:lnTo>
                  <a:pt x="923" y="1218"/>
                </a:lnTo>
                <a:lnTo>
                  <a:pt x="923" y="1254"/>
                </a:lnTo>
                <a:lnTo>
                  <a:pt x="924" y="1289"/>
                </a:lnTo>
                <a:lnTo>
                  <a:pt x="926" y="1323"/>
                </a:lnTo>
                <a:lnTo>
                  <a:pt x="928" y="1355"/>
                </a:lnTo>
                <a:lnTo>
                  <a:pt x="930" y="1387"/>
                </a:lnTo>
                <a:lnTo>
                  <a:pt x="933" y="1416"/>
                </a:lnTo>
                <a:lnTo>
                  <a:pt x="937" y="1444"/>
                </a:lnTo>
                <a:lnTo>
                  <a:pt x="941" y="1471"/>
                </a:lnTo>
                <a:lnTo>
                  <a:pt x="947" y="1497"/>
                </a:lnTo>
                <a:lnTo>
                  <a:pt x="953" y="1521"/>
                </a:lnTo>
                <a:lnTo>
                  <a:pt x="958" y="1545"/>
                </a:lnTo>
                <a:lnTo>
                  <a:pt x="962" y="1555"/>
                </a:lnTo>
                <a:lnTo>
                  <a:pt x="965" y="1566"/>
                </a:lnTo>
                <a:lnTo>
                  <a:pt x="972" y="1587"/>
                </a:lnTo>
                <a:lnTo>
                  <a:pt x="980" y="1606"/>
                </a:lnTo>
                <a:lnTo>
                  <a:pt x="989" y="1624"/>
                </a:lnTo>
                <a:lnTo>
                  <a:pt x="998" y="1641"/>
                </a:lnTo>
                <a:close/>
                <a:moveTo>
                  <a:pt x="1280" y="1978"/>
                </a:moveTo>
                <a:lnTo>
                  <a:pt x="1259" y="1978"/>
                </a:lnTo>
                <a:lnTo>
                  <a:pt x="1239" y="1978"/>
                </a:lnTo>
                <a:lnTo>
                  <a:pt x="1218" y="1977"/>
                </a:lnTo>
                <a:lnTo>
                  <a:pt x="1198" y="1975"/>
                </a:lnTo>
                <a:lnTo>
                  <a:pt x="1179" y="1974"/>
                </a:lnTo>
                <a:lnTo>
                  <a:pt x="1160" y="1972"/>
                </a:lnTo>
                <a:lnTo>
                  <a:pt x="1142" y="1970"/>
                </a:lnTo>
                <a:lnTo>
                  <a:pt x="1124" y="1966"/>
                </a:lnTo>
                <a:lnTo>
                  <a:pt x="1106" y="1964"/>
                </a:lnTo>
                <a:lnTo>
                  <a:pt x="1088" y="1961"/>
                </a:lnTo>
                <a:lnTo>
                  <a:pt x="1071" y="1956"/>
                </a:lnTo>
                <a:lnTo>
                  <a:pt x="1054" y="1953"/>
                </a:lnTo>
                <a:lnTo>
                  <a:pt x="1038" y="1948"/>
                </a:lnTo>
                <a:lnTo>
                  <a:pt x="1022" y="1943"/>
                </a:lnTo>
                <a:lnTo>
                  <a:pt x="992" y="1933"/>
                </a:lnTo>
                <a:lnTo>
                  <a:pt x="963" y="1920"/>
                </a:lnTo>
                <a:lnTo>
                  <a:pt x="949" y="1914"/>
                </a:lnTo>
                <a:lnTo>
                  <a:pt x="936" y="1907"/>
                </a:lnTo>
                <a:lnTo>
                  <a:pt x="911" y="1892"/>
                </a:lnTo>
                <a:lnTo>
                  <a:pt x="899" y="1884"/>
                </a:lnTo>
                <a:lnTo>
                  <a:pt x="886" y="1875"/>
                </a:lnTo>
                <a:lnTo>
                  <a:pt x="875" y="1866"/>
                </a:lnTo>
                <a:lnTo>
                  <a:pt x="864" y="1857"/>
                </a:lnTo>
                <a:lnTo>
                  <a:pt x="853" y="1848"/>
                </a:lnTo>
                <a:lnTo>
                  <a:pt x="843" y="1838"/>
                </a:lnTo>
                <a:lnTo>
                  <a:pt x="833" y="1828"/>
                </a:lnTo>
                <a:lnTo>
                  <a:pt x="824" y="1818"/>
                </a:lnTo>
                <a:lnTo>
                  <a:pt x="815" y="1807"/>
                </a:lnTo>
                <a:lnTo>
                  <a:pt x="811" y="1801"/>
                </a:lnTo>
                <a:lnTo>
                  <a:pt x="806" y="1796"/>
                </a:lnTo>
                <a:lnTo>
                  <a:pt x="798" y="1784"/>
                </a:lnTo>
                <a:lnTo>
                  <a:pt x="790" y="1772"/>
                </a:lnTo>
                <a:lnTo>
                  <a:pt x="783" y="1760"/>
                </a:lnTo>
                <a:lnTo>
                  <a:pt x="776" y="1747"/>
                </a:lnTo>
                <a:lnTo>
                  <a:pt x="761" y="1720"/>
                </a:lnTo>
                <a:lnTo>
                  <a:pt x="754" y="1706"/>
                </a:lnTo>
                <a:lnTo>
                  <a:pt x="748" y="1691"/>
                </a:lnTo>
                <a:lnTo>
                  <a:pt x="736" y="1661"/>
                </a:lnTo>
                <a:lnTo>
                  <a:pt x="731" y="1645"/>
                </a:lnTo>
                <a:lnTo>
                  <a:pt x="725" y="1629"/>
                </a:lnTo>
                <a:lnTo>
                  <a:pt x="715" y="1596"/>
                </a:lnTo>
                <a:lnTo>
                  <a:pt x="706" y="1561"/>
                </a:lnTo>
                <a:lnTo>
                  <a:pt x="698" y="1524"/>
                </a:lnTo>
                <a:lnTo>
                  <a:pt x="695" y="1505"/>
                </a:lnTo>
                <a:lnTo>
                  <a:pt x="691" y="1484"/>
                </a:lnTo>
                <a:lnTo>
                  <a:pt x="686" y="1445"/>
                </a:lnTo>
                <a:lnTo>
                  <a:pt x="681" y="1402"/>
                </a:lnTo>
                <a:lnTo>
                  <a:pt x="678" y="1360"/>
                </a:lnTo>
                <a:lnTo>
                  <a:pt x="676" y="1337"/>
                </a:lnTo>
                <a:lnTo>
                  <a:pt x="674" y="1315"/>
                </a:lnTo>
                <a:lnTo>
                  <a:pt x="673" y="1267"/>
                </a:lnTo>
                <a:lnTo>
                  <a:pt x="673" y="1219"/>
                </a:lnTo>
                <a:lnTo>
                  <a:pt x="673" y="1171"/>
                </a:lnTo>
                <a:lnTo>
                  <a:pt x="674" y="1147"/>
                </a:lnTo>
                <a:lnTo>
                  <a:pt x="674" y="1124"/>
                </a:lnTo>
                <a:lnTo>
                  <a:pt x="678" y="1079"/>
                </a:lnTo>
                <a:lnTo>
                  <a:pt x="681" y="1035"/>
                </a:lnTo>
                <a:lnTo>
                  <a:pt x="686" y="992"/>
                </a:lnTo>
                <a:lnTo>
                  <a:pt x="689" y="972"/>
                </a:lnTo>
                <a:lnTo>
                  <a:pt x="692" y="952"/>
                </a:lnTo>
                <a:lnTo>
                  <a:pt x="699" y="912"/>
                </a:lnTo>
                <a:lnTo>
                  <a:pt x="707" y="875"/>
                </a:lnTo>
                <a:lnTo>
                  <a:pt x="716" y="839"/>
                </a:lnTo>
                <a:lnTo>
                  <a:pt x="721" y="823"/>
                </a:lnTo>
                <a:lnTo>
                  <a:pt x="726" y="806"/>
                </a:lnTo>
                <a:lnTo>
                  <a:pt x="738" y="773"/>
                </a:lnTo>
                <a:lnTo>
                  <a:pt x="743" y="757"/>
                </a:lnTo>
                <a:lnTo>
                  <a:pt x="750" y="742"/>
                </a:lnTo>
                <a:lnTo>
                  <a:pt x="762" y="712"/>
                </a:lnTo>
                <a:lnTo>
                  <a:pt x="770" y="698"/>
                </a:lnTo>
                <a:lnTo>
                  <a:pt x="777" y="684"/>
                </a:lnTo>
                <a:lnTo>
                  <a:pt x="793" y="658"/>
                </a:lnTo>
                <a:lnTo>
                  <a:pt x="801" y="646"/>
                </a:lnTo>
                <a:lnTo>
                  <a:pt x="808" y="634"/>
                </a:lnTo>
                <a:lnTo>
                  <a:pt x="817" y="621"/>
                </a:lnTo>
                <a:lnTo>
                  <a:pt x="826" y="610"/>
                </a:lnTo>
                <a:lnTo>
                  <a:pt x="837" y="599"/>
                </a:lnTo>
                <a:lnTo>
                  <a:pt x="846" y="589"/>
                </a:lnTo>
                <a:lnTo>
                  <a:pt x="856" y="579"/>
                </a:lnTo>
                <a:lnTo>
                  <a:pt x="867" y="569"/>
                </a:lnTo>
                <a:lnTo>
                  <a:pt x="878" y="558"/>
                </a:lnTo>
                <a:lnTo>
                  <a:pt x="890" y="549"/>
                </a:lnTo>
                <a:lnTo>
                  <a:pt x="901" y="542"/>
                </a:lnTo>
                <a:lnTo>
                  <a:pt x="913" y="533"/>
                </a:lnTo>
                <a:lnTo>
                  <a:pt x="939" y="517"/>
                </a:lnTo>
                <a:lnTo>
                  <a:pt x="953" y="510"/>
                </a:lnTo>
                <a:lnTo>
                  <a:pt x="966" y="502"/>
                </a:lnTo>
                <a:lnTo>
                  <a:pt x="981" y="497"/>
                </a:lnTo>
                <a:lnTo>
                  <a:pt x="994" y="490"/>
                </a:lnTo>
                <a:lnTo>
                  <a:pt x="1025" y="479"/>
                </a:lnTo>
                <a:lnTo>
                  <a:pt x="1057" y="470"/>
                </a:lnTo>
                <a:lnTo>
                  <a:pt x="1073" y="465"/>
                </a:lnTo>
                <a:lnTo>
                  <a:pt x="1090" y="461"/>
                </a:lnTo>
                <a:lnTo>
                  <a:pt x="1107" y="457"/>
                </a:lnTo>
                <a:lnTo>
                  <a:pt x="1125" y="454"/>
                </a:lnTo>
                <a:lnTo>
                  <a:pt x="1162" y="449"/>
                </a:lnTo>
                <a:lnTo>
                  <a:pt x="1180" y="447"/>
                </a:lnTo>
                <a:lnTo>
                  <a:pt x="1199" y="445"/>
                </a:lnTo>
                <a:lnTo>
                  <a:pt x="1219" y="444"/>
                </a:lnTo>
                <a:lnTo>
                  <a:pt x="1239" y="443"/>
                </a:lnTo>
                <a:lnTo>
                  <a:pt x="1260" y="443"/>
                </a:lnTo>
                <a:lnTo>
                  <a:pt x="1280" y="443"/>
                </a:lnTo>
                <a:lnTo>
                  <a:pt x="1301" y="443"/>
                </a:lnTo>
                <a:lnTo>
                  <a:pt x="1321" y="443"/>
                </a:lnTo>
                <a:lnTo>
                  <a:pt x="1341" y="444"/>
                </a:lnTo>
                <a:lnTo>
                  <a:pt x="1361" y="445"/>
                </a:lnTo>
                <a:lnTo>
                  <a:pt x="1398" y="449"/>
                </a:lnTo>
                <a:lnTo>
                  <a:pt x="1418" y="452"/>
                </a:lnTo>
                <a:lnTo>
                  <a:pt x="1436" y="454"/>
                </a:lnTo>
                <a:lnTo>
                  <a:pt x="1453" y="457"/>
                </a:lnTo>
                <a:lnTo>
                  <a:pt x="1471" y="461"/>
                </a:lnTo>
                <a:lnTo>
                  <a:pt x="1503" y="469"/>
                </a:lnTo>
                <a:lnTo>
                  <a:pt x="1535" y="479"/>
                </a:lnTo>
                <a:lnTo>
                  <a:pt x="1550" y="484"/>
                </a:lnTo>
                <a:lnTo>
                  <a:pt x="1565" y="490"/>
                </a:lnTo>
                <a:lnTo>
                  <a:pt x="1580" y="496"/>
                </a:lnTo>
                <a:lnTo>
                  <a:pt x="1594" y="502"/>
                </a:lnTo>
                <a:lnTo>
                  <a:pt x="1621" y="517"/>
                </a:lnTo>
                <a:lnTo>
                  <a:pt x="1634" y="524"/>
                </a:lnTo>
                <a:lnTo>
                  <a:pt x="1646" y="533"/>
                </a:lnTo>
                <a:lnTo>
                  <a:pt x="1659" y="540"/>
                </a:lnTo>
                <a:lnTo>
                  <a:pt x="1670" y="549"/>
                </a:lnTo>
                <a:lnTo>
                  <a:pt x="1682" y="558"/>
                </a:lnTo>
                <a:lnTo>
                  <a:pt x="1692" y="567"/>
                </a:lnTo>
                <a:lnTo>
                  <a:pt x="1704" y="578"/>
                </a:lnTo>
                <a:lnTo>
                  <a:pt x="1714" y="588"/>
                </a:lnTo>
                <a:lnTo>
                  <a:pt x="1723" y="599"/>
                </a:lnTo>
                <a:lnTo>
                  <a:pt x="1733" y="609"/>
                </a:lnTo>
                <a:lnTo>
                  <a:pt x="1742" y="620"/>
                </a:lnTo>
                <a:lnTo>
                  <a:pt x="1751" y="633"/>
                </a:lnTo>
                <a:lnTo>
                  <a:pt x="1767" y="657"/>
                </a:lnTo>
                <a:lnTo>
                  <a:pt x="1775" y="670"/>
                </a:lnTo>
                <a:lnTo>
                  <a:pt x="1782" y="683"/>
                </a:lnTo>
                <a:lnTo>
                  <a:pt x="1796" y="711"/>
                </a:lnTo>
                <a:lnTo>
                  <a:pt x="1809" y="740"/>
                </a:lnTo>
                <a:lnTo>
                  <a:pt x="1822" y="771"/>
                </a:lnTo>
                <a:lnTo>
                  <a:pt x="1827" y="788"/>
                </a:lnTo>
                <a:lnTo>
                  <a:pt x="1833" y="803"/>
                </a:lnTo>
                <a:lnTo>
                  <a:pt x="1842" y="838"/>
                </a:lnTo>
                <a:lnTo>
                  <a:pt x="1851" y="874"/>
                </a:lnTo>
                <a:lnTo>
                  <a:pt x="1859" y="911"/>
                </a:lnTo>
                <a:lnTo>
                  <a:pt x="1864" y="930"/>
                </a:lnTo>
                <a:lnTo>
                  <a:pt x="1867" y="951"/>
                </a:lnTo>
                <a:lnTo>
                  <a:pt x="1873" y="991"/>
                </a:lnTo>
                <a:lnTo>
                  <a:pt x="1877" y="1033"/>
                </a:lnTo>
                <a:lnTo>
                  <a:pt x="1880" y="1076"/>
                </a:lnTo>
                <a:lnTo>
                  <a:pt x="1882" y="1099"/>
                </a:lnTo>
                <a:lnTo>
                  <a:pt x="1884" y="1123"/>
                </a:lnTo>
                <a:lnTo>
                  <a:pt x="1885" y="1170"/>
                </a:lnTo>
                <a:lnTo>
                  <a:pt x="1885" y="1218"/>
                </a:lnTo>
                <a:lnTo>
                  <a:pt x="1885" y="1250"/>
                </a:lnTo>
                <a:lnTo>
                  <a:pt x="1885" y="1281"/>
                </a:lnTo>
                <a:lnTo>
                  <a:pt x="1884" y="1312"/>
                </a:lnTo>
                <a:lnTo>
                  <a:pt x="1882" y="1342"/>
                </a:lnTo>
                <a:lnTo>
                  <a:pt x="1880" y="1371"/>
                </a:lnTo>
                <a:lnTo>
                  <a:pt x="1877" y="1399"/>
                </a:lnTo>
                <a:lnTo>
                  <a:pt x="1875" y="1427"/>
                </a:lnTo>
                <a:lnTo>
                  <a:pt x="1874" y="1441"/>
                </a:lnTo>
                <a:lnTo>
                  <a:pt x="1871" y="1454"/>
                </a:lnTo>
                <a:lnTo>
                  <a:pt x="1868" y="1480"/>
                </a:lnTo>
                <a:lnTo>
                  <a:pt x="1864" y="1505"/>
                </a:lnTo>
                <a:lnTo>
                  <a:pt x="1859" y="1529"/>
                </a:lnTo>
                <a:lnTo>
                  <a:pt x="1854" y="1553"/>
                </a:lnTo>
                <a:lnTo>
                  <a:pt x="1849" y="1575"/>
                </a:lnTo>
                <a:lnTo>
                  <a:pt x="1843" y="1598"/>
                </a:lnTo>
                <a:lnTo>
                  <a:pt x="1836" y="1619"/>
                </a:lnTo>
                <a:lnTo>
                  <a:pt x="1830" y="1639"/>
                </a:lnTo>
                <a:lnTo>
                  <a:pt x="1823" y="1659"/>
                </a:lnTo>
                <a:lnTo>
                  <a:pt x="1815" y="1679"/>
                </a:lnTo>
                <a:lnTo>
                  <a:pt x="1811" y="1688"/>
                </a:lnTo>
                <a:lnTo>
                  <a:pt x="1806" y="1697"/>
                </a:lnTo>
                <a:lnTo>
                  <a:pt x="1798" y="1715"/>
                </a:lnTo>
                <a:lnTo>
                  <a:pt x="1788" y="1733"/>
                </a:lnTo>
                <a:lnTo>
                  <a:pt x="1778" y="1750"/>
                </a:lnTo>
                <a:lnTo>
                  <a:pt x="1768" y="1765"/>
                </a:lnTo>
                <a:lnTo>
                  <a:pt x="1757" y="1781"/>
                </a:lnTo>
                <a:lnTo>
                  <a:pt x="1745" y="1796"/>
                </a:lnTo>
                <a:lnTo>
                  <a:pt x="1733" y="1810"/>
                </a:lnTo>
                <a:lnTo>
                  <a:pt x="1721" y="1825"/>
                </a:lnTo>
                <a:lnTo>
                  <a:pt x="1707" y="1837"/>
                </a:lnTo>
                <a:lnTo>
                  <a:pt x="1693" y="1851"/>
                </a:lnTo>
                <a:lnTo>
                  <a:pt x="1679" y="1862"/>
                </a:lnTo>
                <a:lnTo>
                  <a:pt x="1663" y="1874"/>
                </a:lnTo>
                <a:lnTo>
                  <a:pt x="1648" y="1884"/>
                </a:lnTo>
                <a:lnTo>
                  <a:pt x="1831" y="2178"/>
                </a:lnTo>
                <a:lnTo>
                  <a:pt x="1607" y="2282"/>
                </a:lnTo>
                <a:lnTo>
                  <a:pt x="1413" y="1965"/>
                </a:lnTo>
                <a:lnTo>
                  <a:pt x="1402" y="1969"/>
                </a:lnTo>
                <a:lnTo>
                  <a:pt x="1396" y="1970"/>
                </a:lnTo>
                <a:lnTo>
                  <a:pt x="1389" y="1971"/>
                </a:lnTo>
                <a:lnTo>
                  <a:pt x="1375" y="1973"/>
                </a:lnTo>
                <a:lnTo>
                  <a:pt x="1359" y="1975"/>
                </a:lnTo>
                <a:lnTo>
                  <a:pt x="1342" y="1977"/>
                </a:lnTo>
                <a:lnTo>
                  <a:pt x="1323" y="1978"/>
                </a:lnTo>
                <a:lnTo>
                  <a:pt x="1303" y="1978"/>
                </a:lnTo>
                <a:lnTo>
                  <a:pt x="1280" y="1978"/>
                </a:lnTo>
                <a:close/>
                <a:moveTo>
                  <a:pt x="3107" y="0"/>
                </a:moveTo>
                <a:lnTo>
                  <a:pt x="2987" y="0"/>
                </a:lnTo>
                <a:lnTo>
                  <a:pt x="2359" y="0"/>
                </a:lnTo>
                <a:lnTo>
                  <a:pt x="1732" y="0"/>
                </a:lnTo>
                <a:lnTo>
                  <a:pt x="1103" y="0"/>
                </a:lnTo>
                <a:lnTo>
                  <a:pt x="476" y="0"/>
                </a:lnTo>
                <a:lnTo>
                  <a:pt x="0" y="475"/>
                </a:lnTo>
                <a:lnTo>
                  <a:pt x="0" y="1271"/>
                </a:lnTo>
                <a:lnTo>
                  <a:pt x="0" y="2066"/>
                </a:lnTo>
                <a:lnTo>
                  <a:pt x="0" y="2197"/>
                </a:lnTo>
                <a:lnTo>
                  <a:pt x="0" y="2526"/>
                </a:lnTo>
                <a:lnTo>
                  <a:pt x="330" y="2526"/>
                </a:lnTo>
                <a:lnTo>
                  <a:pt x="450" y="2526"/>
                </a:lnTo>
                <a:lnTo>
                  <a:pt x="1078" y="2526"/>
                </a:lnTo>
                <a:lnTo>
                  <a:pt x="1706" y="2526"/>
                </a:lnTo>
                <a:lnTo>
                  <a:pt x="2333" y="2526"/>
                </a:lnTo>
                <a:lnTo>
                  <a:pt x="2961" y="2526"/>
                </a:lnTo>
                <a:lnTo>
                  <a:pt x="3438" y="2051"/>
                </a:lnTo>
                <a:lnTo>
                  <a:pt x="3438" y="1255"/>
                </a:lnTo>
                <a:lnTo>
                  <a:pt x="3438" y="460"/>
                </a:lnTo>
                <a:lnTo>
                  <a:pt x="3438" y="329"/>
                </a:lnTo>
                <a:lnTo>
                  <a:pt x="3438" y="0"/>
                </a:lnTo>
                <a:lnTo>
                  <a:pt x="31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2" name="Date Placeholder 1"/>
          <p:cNvSpPr>
            <a:spLocks noGrp="1"/>
          </p:cNvSpPr>
          <p:nvPr>
            <p:ph type="dt" sz="half" idx="17"/>
          </p:nvPr>
        </p:nvSpPr>
        <p:spPr/>
        <p:txBody>
          <a:bodyPr/>
          <a:lstStyle/>
          <a:p>
            <a:fld id="{F0569E6D-ABE0-4A9E-866D-3B0C478E6270}" type="datetime3">
              <a:rPr lang="en-US" smtClean="0"/>
              <a:t>6 August 2019</a:t>
            </a:fld>
            <a:endParaRPr lang="en-US" dirty="0"/>
          </a:p>
        </p:txBody>
      </p:sp>
      <p:sp>
        <p:nvSpPr>
          <p:cNvPr id="3" name="Footer Placeholder 2"/>
          <p:cNvSpPr>
            <a:spLocks noGrp="1"/>
          </p:cNvSpPr>
          <p:nvPr>
            <p:ph type="ftr" sz="quarter" idx="18"/>
          </p:nvPr>
        </p:nvSpPr>
        <p:spPr/>
        <p:txBody>
          <a:bodyPr/>
          <a:lstStyle/>
          <a:p>
            <a:r>
              <a:rPr lang="en-US"/>
              <a:t>© The Qt Company</a:t>
            </a:r>
            <a:endParaRPr lang="en-US" dirty="0"/>
          </a:p>
        </p:txBody>
      </p:sp>
      <p:sp>
        <p:nvSpPr>
          <p:cNvPr id="7" name="Slide Number Placeholder 6"/>
          <p:cNvSpPr>
            <a:spLocks noGrp="1"/>
          </p:cNvSpPr>
          <p:nvPr>
            <p:ph type="sldNum" sz="quarter" idx="19"/>
          </p:nvPr>
        </p:nvSpPr>
        <p:spPr/>
        <p:txBody>
          <a:bodyPr/>
          <a:lstStyle/>
          <a:p>
            <a:fld id="{A683D178-98AA-4574-9EAA-8EB007C55176}" type="slidenum">
              <a:rPr lang="en-US" smtClean="0"/>
              <a:pPr/>
              <a:t>‹#›</a:t>
            </a:fld>
            <a:endParaRPr lang="en-US" dirty="0"/>
          </a:p>
        </p:txBody>
      </p:sp>
    </p:spTree>
    <p:extLst>
      <p:ext uri="{BB962C8B-B14F-4D97-AF65-F5344CB8AC3E}">
        <p14:creationId xmlns:p14="http://schemas.microsoft.com/office/powerpoint/2010/main" val="403057038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with Pictur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lIns="396000"/>
          <a:lstStyle>
            <a:lvl1pPr marL="0" marR="0" indent="0" algn="r" defTabSz="914400" rtl="0" eaLnBrk="1" fontAlgn="auto" latinLnBrk="0" hangingPunct="1">
              <a:lnSpc>
                <a:spcPct val="100000"/>
              </a:lnSpc>
              <a:spcBef>
                <a:spcPts val="600"/>
              </a:spcBef>
              <a:spcAft>
                <a:spcPts val="0"/>
              </a:spcAft>
              <a:buClrTx/>
              <a:buSzTx/>
              <a:buFontTx/>
              <a:buNone/>
              <a:tabLst/>
              <a:defRPr sz="1200" baseline="0">
                <a:solidFill>
                  <a:schemeClr val="bg1"/>
                </a:solidFill>
              </a:defRPr>
            </a:lvl1pPr>
          </a:lstStyle>
          <a:p>
            <a:r>
              <a:rPr lang="en-GB" dirty="0"/>
              <a:t> Click icon to change picture (</a:t>
            </a:r>
            <a:r>
              <a:rPr lang="en-US" dirty="0"/>
              <a:t>Download more pictures from brand.qt.io</a:t>
            </a:r>
            <a:r>
              <a:rPr lang="en-GB" dirty="0"/>
              <a:t>)</a:t>
            </a:r>
          </a:p>
        </p:txBody>
      </p:sp>
      <p:sp>
        <p:nvSpPr>
          <p:cNvPr id="5" name="Date Placeholder 4"/>
          <p:cNvSpPr>
            <a:spLocks noGrp="1"/>
          </p:cNvSpPr>
          <p:nvPr>
            <p:ph type="dt" sz="half" idx="10"/>
          </p:nvPr>
        </p:nvSpPr>
        <p:spPr/>
        <p:txBody>
          <a:bodyPr/>
          <a:lstStyle>
            <a:lvl1pPr>
              <a:defRPr>
                <a:noFill/>
              </a:defRPr>
            </a:lvl1pPr>
          </a:lstStyle>
          <a:p>
            <a:fld id="{9566C024-3FFB-437E-9CE3-FF63CB6433F8}" type="datetime3">
              <a:rPr lang="en-US" smtClean="0"/>
              <a:t>6 August 2019</a:t>
            </a:fld>
            <a:endParaRPr lang="en-US"/>
          </a:p>
        </p:txBody>
      </p:sp>
      <p:sp>
        <p:nvSpPr>
          <p:cNvPr id="6" name="Footer Placeholder 5"/>
          <p:cNvSpPr>
            <a:spLocks noGrp="1"/>
          </p:cNvSpPr>
          <p:nvPr>
            <p:ph type="ftr" sz="quarter" idx="11"/>
          </p:nvPr>
        </p:nvSpPr>
        <p:spPr/>
        <p:txBody>
          <a:bodyPr/>
          <a:lstStyle>
            <a:lvl1pPr>
              <a:defRPr>
                <a:noFill/>
              </a:defRPr>
            </a:lvl1pPr>
          </a:lstStyle>
          <a:p>
            <a:r>
              <a:rPr lang="en-US"/>
              <a:t>© The Qt Company</a:t>
            </a:r>
          </a:p>
        </p:txBody>
      </p:sp>
      <p:sp>
        <p:nvSpPr>
          <p:cNvPr id="7" name="Slide Number Placeholder 6"/>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7" name="Title 1"/>
          <p:cNvSpPr>
            <a:spLocks noGrp="1"/>
          </p:cNvSpPr>
          <p:nvPr>
            <p:ph type="ctrTitle"/>
          </p:nvPr>
        </p:nvSpPr>
        <p:spPr>
          <a:xfrm>
            <a:off x="0" y="0"/>
            <a:ext cx="6096000" cy="6857999"/>
          </a:xfrm>
          <a:prstGeom prst="snip2DiagRect">
            <a:avLst>
              <a:gd name="adj1" fmla="val 7917"/>
              <a:gd name="adj2" fmla="val 0"/>
            </a:avLst>
          </a:prstGeom>
          <a:solidFill>
            <a:srgbClr val="09102B">
              <a:alpha val="40000"/>
            </a:srgbClr>
          </a:solidFill>
        </p:spPr>
        <p:txBody>
          <a:bodyPr lIns="288000" tIns="288000" rIns="288000" bIns="4248000" anchor="b" anchorCtr="0"/>
          <a:lstStyle>
            <a:lvl1pPr algn="l">
              <a:defRPr sz="3600">
                <a:solidFill>
                  <a:schemeClr val="bg1"/>
                </a:solidFill>
                <a:effectLst>
                  <a:outerShdw blurRad="190500" algn="ctr" rotWithShape="0">
                    <a:prstClr val="black">
                      <a:alpha val="30000"/>
                    </a:prstClr>
                  </a:outerShdw>
                </a:effectLst>
              </a:defRPr>
            </a:lvl1pPr>
          </a:lstStyle>
          <a:p>
            <a:r>
              <a:rPr lang="en-US"/>
              <a:t>Click to edit Master title style</a:t>
            </a:r>
            <a:endParaRPr lang="en-US" dirty="0"/>
          </a:p>
        </p:txBody>
      </p:sp>
      <p:sp>
        <p:nvSpPr>
          <p:cNvPr id="16" name="Subtitle 2"/>
          <p:cNvSpPr>
            <a:spLocks noGrp="1"/>
          </p:cNvSpPr>
          <p:nvPr>
            <p:ph type="subTitle" idx="1"/>
          </p:nvPr>
        </p:nvSpPr>
        <p:spPr>
          <a:xfrm>
            <a:off x="550864" y="2492896"/>
            <a:ext cx="4968874" cy="936104"/>
          </a:xfrm>
        </p:spPr>
        <p:txBody>
          <a:bodyPr/>
          <a:lstStyle>
            <a:lvl1pPr marL="0" indent="0" algn="l">
              <a:buNone/>
              <a:defRPr sz="2000">
                <a:solidFill>
                  <a:schemeClr val="bg1"/>
                </a:solidFill>
                <a:effectLst>
                  <a:outerShdw blurRad="190500" algn="ctr" rotWithShape="0">
                    <a:prstClr val="black">
                      <a:alpha val="3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087164233"/>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50864" y="1844675"/>
            <a:ext cx="5257104"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84032" y="1844675"/>
            <a:ext cx="5257106"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717914-6757-43ED-8757-DFDFC05A67C3}" type="datetime3">
              <a:rPr lang="en-US" smtClean="0"/>
              <a:t>6 August 2019</a:t>
            </a:fld>
            <a:endParaRPr lang="en-US"/>
          </a:p>
        </p:txBody>
      </p:sp>
      <p:sp>
        <p:nvSpPr>
          <p:cNvPr id="8" name="Footer Placeholder 7"/>
          <p:cNvSpPr>
            <a:spLocks noGrp="1"/>
          </p:cNvSpPr>
          <p:nvPr>
            <p:ph type="ftr" sz="quarter" idx="11"/>
          </p:nvPr>
        </p:nvSpPr>
        <p:spPr/>
        <p:txBody>
          <a:bodyPr/>
          <a:lstStyle/>
          <a:p>
            <a:r>
              <a:rPr lang="en-US"/>
              <a:t>© The Qt Company</a:t>
            </a:r>
          </a:p>
        </p:txBody>
      </p:sp>
      <p:sp>
        <p:nvSpPr>
          <p:cNvPr id="9" name="Slide Number Placeholder 8"/>
          <p:cNvSpPr>
            <a:spLocks noGrp="1"/>
          </p:cNvSpPr>
          <p:nvPr>
            <p:ph type="sldNum" sz="quarter" idx="12"/>
          </p:nvPr>
        </p:nvSpPr>
        <p:spPr/>
        <p:txBody>
          <a:bodyPr/>
          <a:lstStyle/>
          <a:p>
            <a:fld id="{A683D178-98AA-4574-9EAA-8EB007C55176}"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363536590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50863" y="1844675"/>
            <a:ext cx="5257105" cy="360189"/>
          </a:xfrm>
        </p:spPr>
        <p:txBody>
          <a:bodyPr anchor="t" anchorCtr="0"/>
          <a:lstStyle>
            <a:lvl1pPr marL="0" indent="0">
              <a:spcBef>
                <a:spcPts val="0"/>
              </a:spcBef>
              <a:buNone/>
              <a:defRPr sz="20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50864" y="2276871"/>
            <a:ext cx="5257104" cy="38889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84032" y="1844675"/>
            <a:ext cx="5257106" cy="360189"/>
          </a:xfrm>
        </p:spPr>
        <p:txBody>
          <a:bodyPr anchor="t" anchorCtr="0"/>
          <a:lstStyle>
            <a:lvl1pPr marL="0" indent="0">
              <a:spcBef>
                <a:spcPts val="0"/>
              </a:spcBef>
              <a:buNone/>
              <a:defRPr sz="20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84032" y="2276871"/>
            <a:ext cx="5257106" cy="38889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7720B2-7E64-41DC-87A3-AF9B72B05ED7}" type="datetime3">
              <a:rPr lang="en-US" smtClean="0"/>
              <a:t>6 August 2019</a:t>
            </a:fld>
            <a:endParaRPr lang="en-US"/>
          </a:p>
        </p:txBody>
      </p:sp>
      <p:sp>
        <p:nvSpPr>
          <p:cNvPr id="8" name="Footer Placeholder 7"/>
          <p:cNvSpPr>
            <a:spLocks noGrp="1"/>
          </p:cNvSpPr>
          <p:nvPr>
            <p:ph type="ftr" sz="quarter" idx="11"/>
          </p:nvPr>
        </p:nvSpPr>
        <p:spPr/>
        <p:txBody>
          <a:bodyPr/>
          <a:lstStyle/>
          <a:p>
            <a:r>
              <a:rPr lang="en-US"/>
              <a:t>© The Qt Company</a:t>
            </a:r>
          </a:p>
        </p:txBody>
      </p:sp>
      <p:sp>
        <p:nvSpPr>
          <p:cNvPr id="9" name="Slide Number Placeholder 8"/>
          <p:cNvSpPr>
            <a:spLocks noGrp="1"/>
          </p:cNvSpPr>
          <p:nvPr>
            <p:ph type="sldNum" sz="quarter" idx="12"/>
          </p:nvPr>
        </p:nvSpPr>
        <p:spPr/>
        <p:txBody>
          <a:bodyPr/>
          <a:lstStyle/>
          <a:p>
            <a:fld id="{A683D178-98AA-4574-9EAA-8EB007C55176}"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54921795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0862" y="692149"/>
            <a:ext cx="11090275" cy="936626"/>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550862" y="1844675"/>
            <a:ext cx="11090275" cy="4321175"/>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55688" y="6381750"/>
            <a:ext cx="1800225" cy="142875"/>
          </a:xfrm>
          <a:prstGeom prst="rect">
            <a:avLst/>
          </a:prstGeom>
        </p:spPr>
        <p:txBody>
          <a:bodyPr vert="horz" lIns="0" tIns="0" rIns="0" bIns="0" rtlCol="0" anchor="ctr" anchorCtr="0">
            <a:noAutofit/>
          </a:bodyPr>
          <a:lstStyle>
            <a:lvl1pPr algn="l">
              <a:defRPr sz="900">
                <a:solidFill>
                  <a:schemeClr val="accent2"/>
                </a:solidFill>
              </a:defRPr>
            </a:lvl1pPr>
          </a:lstStyle>
          <a:p>
            <a:fld id="{974D56EB-9AD8-48D7-84B0-1A78B762FDFF}" type="datetime3">
              <a:rPr lang="en-US" smtClean="0"/>
              <a:t>6 August 2019</a:t>
            </a:fld>
            <a:endParaRPr lang="en-US" dirty="0"/>
          </a:p>
        </p:txBody>
      </p:sp>
      <p:sp>
        <p:nvSpPr>
          <p:cNvPr id="5" name="Footer Placeholder 4"/>
          <p:cNvSpPr>
            <a:spLocks noGrp="1"/>
          </p:cNvSpPr>
          <p:nvPr>
            <p:ph type="ftr" sz="quarter" idx="3"/>
          </p:nvPr>
        </p:nvSpPr>
        <p:spPr>
          <a:xfrm>
            <a:off x="2855912" y="6381750"/>
            <a:ext cx="8785225" cy="142875"/>
          </a:xfrm>
          <a:prstGeom prst="rect">
            <a:avLst/>
          </a:prstGeom>
        </p:spPr>
        <p:txBody>
          <a:bodyPr vert="horz" lIns="0" tIns="0" rIns="0" bIns="0" rtlCol="0" anchor="ctr" anchorCtr="0">
            <a:noAutofit/>
          </a:bodyPr>
          <a:lstStyle>
            <a:lvl1pPr algn="l">
              <a:defRPr sz="900">
                <a:solidFill>
                  <a:schemeClr val="accent2"/>
                </a:solidFill>
              </a:defRPr>
            </a:lvl1pPr>
          </a:lstStyle>
          <a:p>
            <a:r>
              <a:rPr lang="en-US"/>
              <a:t>© The Qt Company</a:t>
            </a:r>
            <a:endParaRPr lang="en-US" dirty="0"/>
          </a:p>
        </p:txBody>
      </p:sp>
      <p:sp>
        <p:nvSpPr>
          <p:cNvPr id="6" name="Slide Number Placeholder 5"/>
          <p:cNvSpPr>
            <a:spLocks noGrp="1"/>
          </p:cNvSpPr>
          <p:nvPr>
            <p:ph type="sldNum" sz="quarter" idx="4"/>
          </p:nvPr>
        </p:nvSpPr>
        <p:spPr>
          <a:xfrm>
            <a:off x="550863" y="6381750"/>
            <a:ext cx="504825" cy="142875"/>
          </a:xfrm>
          <a:prstGeom prst="rect">
            <a:avLst/>
          </a:prstGeom>
        </p:spPr>
        <p:txBody>
          <a:bodyPr vert="horz" lIns="0" tIns="0" rIns="0" bIns="0" rtlCol="0" anchor="ctr" anchorCtr="0">
            <a:noAutofit/>
          </a:bodyPr>
          <a:lstStyle>
            <a:lvl1pPr algn="l">
              <a:defRPr sz="900">
                <a:solidFill>
                  <a:schemeClr val="accent2"/>
                </a:solidFill>
              </a:defRPr>
            </a:lvl1pPr>
          </a:lstStyle>
          <a:p>
            <a:fld id="{A683D178-98AA-4574-9EAA-8EB007C55176}" type="slidenum">
              <a:rPr lang="en-US" smtClean="0"/>
              <a:pPr/>
              <a:t>‹#›</a:t>
            </a:fld>
            <a:endParaRPr lang="en-US" dirty="0"/>
          </a:p>
        </p:txBody>
      </p:sp>
      <p:sp>
        <p:nvSpPr>
          <p:cNvPr id="8" name="Right Triangle 7"/>
          <p:cNvSpPr/>
          <p:nvPr userDrawn="1"/>
        </p:nvSpPr>
        <p:spPr>
          <a:xfrm flipV="1">
            <a:off x="-10968" y="0"/>
            <a:ext cx="490393" cy="4903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p:cNvSpPr/>
          <p:nvPr userDrawn="1"/>
        </p:nvSpPr>
        <p:spPr>
          <a:xfrm flipH="1">
            <a:off x="11712574" y="6378574"/>
            <a:ext cx="479425" cy="47942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210309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61" r:id="rId5"/>
    <p:sldLayoutId id="2147483668" r:id="rId6"/>
    <p:sldLayoutId id="2147483652" r:id="rId7"/>
    <p:sldLayoutId id="2147483690" r:id="rId8"/>
    <p:sldLayoutId id="2147483653" r:id="rId9"/>
    <p:sldLayoutId id="2147483654" r:id="rId10"/>
    <p:sldLayoutId id="2147483665" r:id="rId11"/>
    <p:sldLayoutId id="2147483691" r:id="rId12"/>
    <p:sldLayoutId id="2147483666" r:id="rId13"/>
    <p:sldLayoutId id="2147483664" r:id="rId14"/>
    <p:sldLayoutId id="2147483692" r:id="rId15"/>
    <p:sldLayoutId id="2147483662" r:id="rId16"/>
    <p:sldLayoutId id="2147483669" r:id="rId17"/>
    <p:sldLayoutId id="2147483674" r:id="rId18"/>
    <p:sldLayoutId id="2147483681" r:id="rId19"/>
    <p:sldLayoutId id="2147483682" r:id="rId20"/>
    <p:sldLayoutId id="2147483670" r:id="rId21"/>
    <p:sldLayoutId id="2147483683" r:id="rId22"/>
    <p:sldLayoutId id="2147483688" r:id="rId23"/>
    <p:sldLayoutId id="2147483689" r:id="rId24"/>
    <p:sldLayoutId id="2147483667" r:id="rId25"/>
    <p:sldLayoutId id="2147483685" r:id="rId26"/>
    <p:sldLayoutId id="2147483684" r:id="rId27"/>
    <p:sldLayoutId id="2147483671" r:id="rId28"/>
    <p:sldLayoutId id="2147483655" r:id="rId29"/>
    <p:sldLayoutId id="2147483686" r:id="rId30"/>
    <p:sldLayoutId id="2147483687" r:id="rId31"/>
    <p:sldLayoutId id="2147483673" r:id="rId32"/>
    <p:sldLayoutId id="2147483675" r:id="rId33"/>
    <p:sldLayoutId id="2147483676" r:id="rId34"/>
    <p:sldLayoutId id="2147483677" r:id="rId35"/>
    <p:sldLayoutId id="2147483678" r:id="rId36"/>
    <p:sldLayoutId id="2147483679" r:id="rId37"/>
    <p:sldLayoutId id="2147483680" r:id="rId38"/>
    <p:sldLayoutId id="2147483663" r:id="rId39"/>
    <p:sldLayoutId id="2147483672" r:id="rId40"/>
  </p:sldLayoutIdLst>
  <p:transition spd="med">
    <p:fade/>
  </p:transition>
  <p:hf hdr="0"/>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doc.qt.io/qtforpython/" TargetMode="External"/><Relationship Id="rId7" Type="http://schemas.openxmlformats.org/officeDocument/2006/relationships/hyperlink" Target="https://qmlbook.github.io/ch18-python/python.html"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www.ics.com/webinar/qt-python" TargetMode="External"/><Relationship Id="rId5" Type="http://schemas.openxmlformats.org/officeDocument/2006/relationships/hyperlink" Target="https://build-system.fman.io/python-qt-tutorial" TargetMode="External"/><Relationship Id="rId4" Type="http://schemas.openxmlformats.org/officeDocument/2006/relationships/hyperlink" Target="https://wiki.qt.io/Qt_for_Pyth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chart" Target="../charts/chart2.xml"/><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iki.qt.io/Qt_for_Python_Tutorial_HelloQMessageBox"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31CE70D4-1EBC-BE42-86B7-4509E5FC2B54}"/>
              </a:ext>
            </a:extLst>
          </p:cNvPr>
          <p:cNvSpPr>
            <a:spLocks noGrp="1"/>
          </p:cNvSpPr>
          <p:nvPr>
            <p:ph type="pic" sz="quarter" idx="14"/>
          </p:nvPr>
        </p:nvSpPr>
        <p:spPr>
          <a:xfrm>
            <a:off x="0" y="0"/>
            <a:ext cx="12192000" cy="6858000"/>
          </a:xfrm>
          <a:blipFill>
            <a:blip r:embed="rId3">
              <a:extLst>
                <a:ext uri="{BEBA8EAE-BF5A-486C-A8C5-ECC9F3942E4B}">
                  <a14:imgProps xmlns:a14="http://schemas.microsoft.com/office/drawing/2010/main">
                    <a14:imgLayer>
                      <a14:imgEffect>
                        <a14:sharpenSoften amount="-20000"/>
                      </a14:imgEffect>
                    </a14:imgLayer>
                  </a14:imgProps>
                </a:ext>
              </a:extLst>
            </a:blip>
            <a:stretch>
              <a:fillRect/>
            </a:stretch>
          </a:blipFill>
        </p:spPr>
      </p:sp>
      <p:sp>
        <p:nvSpPr>
          <p:cNvPr id="4" name="Title 3">
            <a:extLst>
              <a:ext uri="{FF2B5EF4-FFF2-40B4-BE49-F238E27FC236}">
                <a16:creationId xmlns:a16="http://schemas.microsoft.com/office/drawing/2014/main" xmlns="" id="{33DC68F1-69E8-1843-A3C0-128300EFD688}"/>
              </a:ext>
            </a:extLst>
          </p:cNvPr>
          <p:cNvSpPr>
            <a:spLocks noGrp="1"/>
          </p:cNvSpPr>
          <p:nvPr>
            <p:ph type="ctrTitle"/>
          </p:nvPr>
        </p:nvSpPr>
        <p:spPr>
          <a:xfrm>
            <a:off x="564510" y="3924793"/>
            <a:ext cx="11090275" cy="792113"/>
          </a:xfrm>
        </p:spPr>
        <p:txBody>
          <a:bodyPr/>
          <a:lstStyle/>
          <a:p>
            <a:r>
              <a:rPr lang="en-US" dirty="0"/>
              <a:t>Qt for Python</a:t>
            </a:r>
          </a:p>
        </p:txBody>
      </p:sp>
      <p:sp>
        <p:nvSpPr>
          <p:cNvPr id="5" name="Subtitle 4">
            <a:extLst>
              <a:ext uri="{FF2B5EF4-FFF2-40B4-BE49-F238E27FC236}">
                <a16:creationId xmlns:a16="http://schemas.microsoft.com/office/drawing/2014/main" xmlns="" id="{341E106A-FD57-9340-838C-5AA1FD1F045C}"/>
              </a:ext>
            </a:extLst>
          </p:cNvPr>
          <p:cNvSpPr>
            <a:spLocks noGrp="1"/>
          </p:cNvSpPr>
          <p:nvPr>
            <p:ph type="subTitle" idx="1"/>
          </p:nvPr>
        </p:nvSpPr>
        <p:spPr>
          <a:xfrm>
            <a:off x="537724" y="4793033"/>
            <a:ext cx="11090275" cy="936104"/>
          </a:xfrm>
        </p:spPr>
        <p:txBody>
          <a:bodyPr/>
          <a:lstStyle/>
          <a:p>
            <a:r>
              <a:rPr lang="en-US" dirty="0"/>
              <a:t>Cross-platform GUIs for Python applications</a:t>
            </a:r>
          </a:p>
        </p:txBody>
      </p:sp>
      <p:sp>
        <p:nvSpPr>
          <p:cNvPr id="7" name="Text Placeholder 6">
            <a:extLst>
              <a:ext uri="{FF2B5EF4-FFF2-40B4-BE49-F238E27FC236}">
                <a16:creationId xmlns:a16="http://schemas.microsoft.com/office/drawing/2014/main" xmlns="" id="{9AFA86D3-AFAF-7249-89EA-024283D09828}"/>
              </a:ext>
            </a:extLst>
          </p:cNvPr>
          <p:cNvSpPr>
            <a:spLocks noGrp="1"/>
          </p:cNvSpPr>
          <p:nvPr>
            <p:ph type="body" sz="quarter" idx="13"/>
          </p:nvPr>
        </p:nvSpPr>
        <p:spPr/>
        <p:txBody>
          <a:bodyPr/>
          <a:lstStyle/>
          <a:p>
            <a:r>
              <a:rPr lang="en-US" dirty="0"/>
              <a:t>August 6, 2019</a:t>
            </a:r>
          </a:p>
        </p:txBody>
      </p:sp>
      <p:sp>
        <p:nvSpPr>
          <p:cNvPr id="9" name="Text Placeholder 8">
            <a:extLst>
              <a:ext uri="{FF2B5EF4-FFF2-40B4-BE49-F238E27FC236}">
                <a16:creationId xmlns:a16="http://schemas.microsoft.com/office/drawing/2014/main" xmlns="" id="{367C4D52-A0D5-2045-A6E8-C8A7D52F3BB2}"/>
              </a:ext>
            </a:extLst>
          </p:cNvPr>
          <p:cNvSpPr>
            <a:spLocks noGrp="1"/>
          </p:cNvSpPr>
          <p:nvPr>
            <p:ph type="body" sz="quarter" idx="15"/>
          </p:nvPr>
        </p:nvSpPr>
        <p:spPr/>
        <p:txBody>
          <a:bodyPr/>
          <a:lstStyle/>
          <a:p>
            <a:endParaRPr lang="en-US"/>
          </a:p>
        </p:txBody>
      </p:sp>
      <p:pic>
        <p:nvPicPr>
          <p:cNvPr id="11" name="Picture 10">
            <a:extLst>
              <a:ext uri="{FF2B5EF4-FFF2-40B4-BE49-F238E27FC236}">
                <a16:creationId xmlns:a16="http://schemas.microsoft.com/office/drawing/2014/main" xmlns="" id="{59BB0255-4967-C549-8E11-AD322B669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384" y="519452"/>
            <a:ext cx="1296144" cy="591907"/>
          </a:xfrm>
          <a:prstGeom prst="rect">
            <a:avLst/>
          </a:prstGeom>
        </p:spPr>
      </p:pic>
    </p:spTree>
    <p:extLst>
      <p:ext uri="{BB962C8B-B14F-4D97-AF65-F5344CB8AC3E}">
        <p14:creationId xmlns:p14="http://schemas.microsoft.com/office/powerpoint/2010/main" val="16966190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5">
            <a:extLst>
              <a:ext uri="{FF2B5EF4-FFF2-40B4-BE49-F238E27FC236}">
                <a16:creationId xmlns:a16="http://schemas.microsoft.com/office/drawing/2014/main" xmlns="" id="{A9F644AC-3DF3-A94A-9015-53438445F56B}"/>
              </a:ext>
            </a:extLst>
          </p:cNvPr>
          <p:cNvSpPr>
            <a:spLocks noGrp="1"/>
          </p:cNvSpPr>
          <p:nvPr>
            <p:ph type="title"/>
          </p:nvPr>
        </p:nvSpPr>
        <p:spPr/>
        <p:txBody>
          <a:bodyPr/>
          <a:lstStyle/>
          <a:p>
            <a:r>
              <a:rPr lang="en-US" dirty="0"/>
              <a:t>Qt for Python – More Than What Meets the Eye</a:t>
            </a:r>
          </a:p>
        </p:txBody>
      </p:sp>
      <p:sp>
        <p:nvSpPr>
          <p:cNvPr id="89" name="Date Placeholder 2">
            <a:extLst>
              <a:ext uri="{FF2B5EF4-FFF2-40B4-BE49-F238E27FC236}">
                <a16:creationId xmlns:a16="http://schemas.microsoft.com/office/drawing/2014/main" xmlns="" id="{AF0A945A-51AD-A849-AE58-56C78CD6A282}"/>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a16="http://schemas.microsoft.com/office/drawing/2014/main" xmlns="" id="{E1236613-5B2B-F64F-9B18-668BE3A45CB4}"/>
              </a:ext>
            </a:extLst>
          </p:cNvPr>
          <p:cNvSpPr>
            <a:spLocks noGrp="1"/>
          </p:cNvSpPr>
          <p:nvPr>
            <p:ph type="ftr" sz="quarter" idx="11"/>
          </p:nvPr>
        </p:nvSpPr>
        <p:spPr/>
        <p:txBody>
          <a:bodyPr/>
          <a:lstStyle/>
          <a:p>
            <a:r>
              <a:rPr lang="en-US" dirty="0">
                <a:solidFill>
                  <a:schemeClr val="tx1"/>
                </a:solidFill>
              </a:rPr>
              <a:t>© The Qt Company</a:t>
            </a:r>
          </a:p>
        </p:txBody>
      </p:sp>
      <p:sp>
        <p:nvSpPr>
          <p:cNvPr id="90" name="Slide Number Placeholder 4">
            <a:extLst>
              <a:ext uri="{FF2B5EF4-FFF2-40B4-BE49-F238E27FC236}">
                <a16:creationId xmlns:a16="http://schemas.microsoft.com/office/drawing/2014/main" xmlns="" id="{A5FBB67B-9DC5-254C-9E6F-8EE04462E7BA}"/>
              </a:ext>
            </a:extLst>
          </p:cNvPr>
          <p:cNvSpPr>
            <a:spLocks noGrp="1"/>
          </p:cNvSpPr>
          <p:nvPr>
            <p:ph type="sldNum" sz="quarter" idx="12"/>
          </p:nvPr>
        </p:nvSpPr>
        <p:spPr/>
        <p:txBody>
          <a:bodyPr/>
          <a:lstStyle/>
          <a:p>
            <a:fld id="{A683D178-98AA-4574-9EAA-8EB007C55176}" type="slidenum">
              <a:rPr lang="en-US" smtClean="0">
                <a:solidFill>
                  <a:schemeClr val="tx1"/>
                </a:solidFill>
              </a:rPr>
              <a:pPr/>
              <a:t>10</a:t>
            </a:fld>
            <a:endParaRPr lang="en-US" dirty="0">
              <a:solidFill>
                <a:schemeClr val="tx1"/>
              </a:solidFill>
            </a:endParaRPr>
          </a:p>
        </p:txBody>
      </p:sp>
      <p:sp>
        <p:nvSpPr>
          <p:cNvPr id="8" name="Snip Diagonal Corner Rectangle 7">
            <a:extLst>
              <a:ext uri="{FF2B5EF4-FFF2-40B4-BE49-F238E27FC236}">
                <a16:creationId xmlns:a16="http://schemas.microsoft.com/office/drawing/2014/main" xmlns="" id="{CB0DD633-0F2C-B349-BE4D-5424644C37F5}"/>
              </a:ext>
            </a:extLst>
          </p:cNvPr>
          <p:cNvSpPr/>
          <p:nvPr/>
        </p:nvSpPr>
        <p:spPr>
          <a:xfrm>
            <a:off x="685801" y="1268760"/>
            <a:ext cx="10955336" cy="4608512"/>
          </a:xfrm>
          <a:prstGeom prst="snip2DiagRect">
            <a:avLst>
              <a:gd name="adj1" fmla="val 4079"/>
              <a:gd name="adj2" fmla="val 0"/>
            </a:avLst>
          </a:prstGeom>
          <a:solidFill>
            <a:schemeClr val="bg1"/>
          </a:solid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rtlCol="0" anchor="t"/>
          <a:lstStyle/>
          <a:p>
            <a:endParaRPr lang="en-US" b="1" kern="0" dirty="0">
              <a:solidFill>
                <a:schemeClr val="bg1"/>
              </a:solidFill>
              <a:latin typeface="Titillium Web"/>
            </a:endParaRPr>
          </a:p>
        </p:txBody>
      </p:sp>
      <p:grpSp>
        <p:nvGrpSpPr>
          <p:cNvPr id="6" name="Group 5">
            <a:extLst>
              <a:ext uri="{FF2B5EF4-FFF2-40B4-BE49-F238E27FC236}">
                <a16:creationId xmlns:a16="http://schemas.microsoft.com/office/drawing/2014/main" xmlns="" id="{AB0168B6-8D20-CC4A-A53D-E78FAF54D16B}"/>
              </a:ext>
            </a:extLst>
          </p:cNvPr>
          <p:cNvGrpSpPr/>
          <p:nvPr/>
        </p:nvGrpSpPr>
        <p:grpSpPr>
          <a:xfrm>
            <a:off x="8112224" y="1774393"/>
            <a:ext cx="1440000" cy="3670831"/>
            <a:chOff x="6350499" y="1971261"/>
            <a:chExt cx="1440000" cy="3670831"/>
          </a:xfrm>
          <a:effectLst>
            <a:outerShdw blurRad="50800" dist="38100" dir="2700000" algn="tl" rotWithShape="0">
              <a:prstClr val="black">
                <a:alpha val="40000"/>
              </a:prstClr>
            </a:outerShdw>
          </a:effectLst>
        </p:grpSpPr>
        <p:sp>
          <p:nvSpPr>
            <p:cNvPr id="17" name="Snip Diagonal Corner Rectangle 16">
              <a:extLst>
                <a:ext uri="{FF2B5EF4-FFF2-40B4-BE49-F238E27FC236}">
                  <a16:creationId xmlns:a16="http://schemas.microsoft.com/office/drawing/2014/main" xmlns="" id="{D9515DB6-4051-694B-B2D1-027BFA5B889E}"/>
                </a:ext>
              </a:extLst>
            </p:cNvPr>
            <p:cNvSpPr/>
            <p:nvPr/>
          </p:nvSpPr>
          <p:spPr>
            <a:xfrm>
              <a:off x="6350499"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a:t>
              </a:r>
              <a:r>
                <a:rPr lang="en-US" sz="1200" kern="0" dirty="0" err="1">
                  <a:latin typeface="Titillium Web"/>
                </a:rPr>
                <a:t>WebChannel</a:t>
              </a:r>
              <a:endParaRPr lang="en-US" sz="1200" kern="0" dirty="0">
                <a:latin typeface="Titillium Web"/>
              </a:endParaRPr>
            </a:p>
          </p:txBody>
        </p:sp>
        <p:sp>
          <p:nvSpPr>
            <p:cNvPr id="18" name="Snip Diagonal Corner Rectangle 17">
              <a:extLst>
                <a:ext uri="{FF2B5EF4-FFF2-40B4-BE49-F238E27FC236}">
                  <a16:creationId xmlns:a16="http://schemas.microsoft.com/office/drawing/2014/main" xmlns="" id="{1A706F51-072C-0E4B-AE5E-20BA450EAD1A}"/>
                </a:ext>
              </a:extLst>
            </p:cNvPr>
            <p:cNvSpPr/>
            <p:nvPr/>
          </p:nvSpPr>
          <p:spPr>
            <a:xfrm>
              <a:off x="6350499"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Concurrent</a:t>
              </a:r>
            </a:p>
          </p:txBody>
        </p:sp>
        <p:sp>
          <p:nvSpPr>
            <p:cNvPr id="36" name="Snip Diagonal Corner Rectangle 35">
              <a:extLst>
                <a:ext uri="{FF2B5EF4-FFF2-40B4-BE49-F238E27FC236}">
                  <a16:creationId xmlns:a16="http://schemas.microsoft.com/office/drawing/2014/main" xmlns="" id="{D4DC5F8F-17A9-624F-95FD-64388D15985B}"/>
                </a:ext>
              </a:extLst>
            </p:cNvPr>
            <p:cNvSpPr/>
            <p:nvPr/>
          </p:nvSpPr>
          <p:spPr>
            <a:xfrm>
              <a:off x="6350499"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a:r>
                <a:rPr lang="en-US" sz="1200" kern="0" dirty="0">
                  <a:latin typeface="Titillium Web"/>
                </a:rPr>
                <a:t>Qt Positioning</a:t>
              </a:r>
            </a:p>
          </p:txBody>
        </p:sp>
        <p:sp>
          <p:nvSpPr>
            <p:cNvPr id="37" name="Snip Diagonal Corner Rectangle 36">
              <a:extLst>
                <a:ext uri="{FF2B5EF4-FFF2-40B4-BE49-F238E27FC236}">
                  <a16:creationId xmlns:a16="http://schemas.microsoft.com/office/drawing/2014/main" xmlns="" id="{D3733A3B-6FAC-5C4F-BA83-66499FE77BD7}"/>
                </a:ext>
              </a:extLst>
            </p:cNvPr>
            <p:cNvSpPr/>
            <p:nvPr/>
          </p:nvSpPr>
          <p:spPr>
            <a:xfrm>
              <a:off x="6350499"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a:r>
                <a:rPr lang="en-US" sz="1200" kern="0">
                  <a:latin typeface="Titillium Web"/>
                </a:rPr>
                <a:t>Qt Location</a:t>
              </a:r>
              <a:endParaRPr lang="en-US" sz="1200" kern="0" dirty="0">
                <a:latin typeface="Titillium Web"/>
              </a:endParaRPr>
            </a:p>
          </p:txBody>
        </p:sp>
        <p:sp>
          <p:nvSpPr>
            <p:cNvPr id="39" name="Snip Diagonal Corner Rectangle 38">
              <a:extLst>
                <a:ext uri="{FF2B5EF4-FFF2-40B4-BE49-F238E27FC236}">
                  <a16:creationId xmlns:a16="http://schemas.microsoft.com/office/drawing/2014/main" xmlns="" id="{CDD75581-F5A0-BF49-8C67-E9AF3252A6C6}"/>
                </a:ext>
              </a:extLst>
            </p:cNvPr>
            <p:cNvSpPr/>
            <p:nvPr/>
          </p:nvSpPr>
          <p:spPr>
            <a:xfrm>
              <a:off x="6350499"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a:t>
              </a:r>
              <a:r>
                <a:rPr lang="en-US" sz="1200" kern="0" dirty="0" err="1">
                  <a:latin typeface="Titillium Web"/>
                </a:rPr>
                <a:t>WebSockets</a:t>
              </a:r>
              <a:endParaRPr lang="en-US" sz="1200" kern="0" dirty="0">
                <a:latin typeface="Titillium Web"/>
              </a:endParaRPr>
            </a:p>
          </p:txBody>
        </p:sp>
        <p:sp>
          <p:nvSpPr>
            <p:cNvPr id="49" name="Snip Diagonal Corner Rectangle 48">
              <a:extLst>
                <a:ext uri="{FF2B5EF4-FFF2-40B4-BE49-F238E27FC236}">
                  <a16:creationId xmlns:a16="http://schemas.microsoft.com/office/drawing/2014/main" xmlns="" id="{197A5EEF-9084-DF41-9D04-C105F509DAF7}"/>
                </a:ext>
              </a:extLst>
            </p:cNvPr>
            <p:cNvSpPr/>
            <p:nvPr/>
          </p:nvSpPr>
          <p:spPr>
            <a:xfrm>
              <a:off x="6350499"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a:r>
                <a:rPr lang="en-US" sz="1200" kern="0" dirty="0">
                  <a:latin typeface="Titillium Web"/>
                </a:rPr>
                <a:t>Qt Network</a:t>
              </a:r>
            </a:p>
          </p:txBody>
        </p:sp>
      </p:grpSp>
      <p:grpSp>
        <p:nvGrpSpPr>
          <p:cNvPr id="2" name="Group 1">
            <a:extLst>
              <a:ext uri="{FF2B5EF4-FFF2-40B4-BE49-F238E27FC236}">
                <a16:creationId xmlns:a16="http://schemas.microsoft.com/office/drawing/2014/main" xmlns="" id="{1E58B285-0DA1-164F-9793-702A6C792408}"/>
              </a:ext>
            </a:extLst>
          </p:cNvPr>
          <p:cNvGrpSpPr/>
          <p:nvPr/>
        </p:nvGrpSpPr>
        <p:grpSpPr>
          <a:xfrm>
            <a:off x="968546" y="1774393"/>
            <a:ext cx="1444710" cy="3670831"/>
            <a:chOff x="879984" y="1971261"/>
            <a:chExt cx="1444710" cy="3670831"/>
          </a:xfrm>
          <a:effectLst>
            <a:outerShdw blurRad="50800" dist="38100" dir="2700000" algn="tl" rotWithShape="0">
              <a:prstClr val="black">
                <a:alpha val="40000"/>
              </a:prstClr>
            </a:outerShdw>
          </a:effectLst>
        </p:grpSpPr>
        <p:sp>
          <p:nvSpPr>
            <p:cNvPr id="15" name="Snip Diagonal Corner Rectangle 14">
              <a:extLst>
                <a:ext uri="{FF2B5EF4-FFF2-40B4-BE49-F238E27FC236}">
                  <a16:creationId xmlns:a16="http://schemas.microsoft.com/office/drawing/2014/main" xmlns="" id="{F08B7405-68DB-8644-9DE4-245554327AC7}"/>
                </a:ext>
              </a:extLst>
            </p:cNvPr>
            <p:cNvSpPr/>
            <p:nvPr/>
          </p:nvSpPr>
          <p:spPr>
            <a:xfrm>
              <a:off x="884694"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Quick Widgets</a:t>
              </a:r>
            </a:p>
          </p:txBody>
        </p:sp>
        <p:sp>
          <p:nvSpPr>
            <p:cNvPr id="48" name="Snip Diagonal Corner Rectangle 47">
              <a:extLst>
                <a:ext uri="{FF2B5EF4-FFF2-40B4-BE49-F238E27FC236}">
                  <a16:creationId xmlns:a16="http://schemas.microsoft.com/office/drawing/2014/main" xmlns="" id="{2B30791A-C082-4D42-9BBF-7D54E44FFA3A}"/>
                </a:ext>
              </a:extLst>
            </p:cNvPr>
            <p:cNvSpPr/>
            <p:nvPr/>
          </p:nvSpPr>
          <p:spPr>
            <a:xfrm>
              <a:off x="884694"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Core</a:t>
              </a:r>
            </a:p>
          </p:txBody>
        </p:sp>
        <p:sp>
          <p:nvSpPr>
            <p:cNvPr id="50" name="Snip Diagonal Corner Rectangle 49">
              <a:extLst>
                <a:ext uri="{FF2B5EF4-FFF2-40B4-BE49-F238E27FC236}">
                  <a16:creationId xmlns:a16="http://schemas.microsoft.com/office/drawing/2014/main" xmlns="" id="{F137D10E-5458-2144-B8B5-5E1BA392F8A8}"/>
                </a:ext>
              </a:extLst>
            </p:cNvPr>
            <p:cNvSpPr/>
            <p:nvPr/>
          </p:nvSpPr>
          <p:spPr>
            <a:xfrm>
              <a:off x="879984"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Widgets</a:t>
              </a:r>
            </a:p>
          </p:txBody>
        </p:sp>
        <p:sp>
          <p:nvSpPr>
            <p:cNvPr id="51" name="Snip Diagonal Corner Rectangle 50">
              <a:extLst>
                <a:ext uri="{FF2B5EF4-FFF2-40B4-BE49-F238E27FC236}">
                  <a16:creationId xmlns:a16="http://schemas.microsoft.com/office/drawing/2014/main" xmlns="" id="{CE478728-DFFA-1E4D-806B-D1930BEE7449}"/>
                </a:ext>
              </a:extLst>
            </p:cNvPr>
            <p:cNvSpPr/>
            <p:nvPr/>
          </p:nvSpPr>
          <p:spPr>
            <a:xfrm>
              <a:off x="884694"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GUI</a:t>
              </a:r>
            </a:p>
          </p:txBody>
        </p:sp>
        <p:sp>
          <p:nvSpPr>
            <p:cNvPr id="59" name="Snip Diagonal Corner Rectangle 58">
              <a:extLst>
                <a:ext uri="{FF2B5EF4-FFF2-40B4-BE49-F238E27FC236}">
                  <a16:creationId xmlns:a16="http://schemas.microsoft.com/office/drawing/2014/main" xmlns="" id="{85CD6584-41E6-4C4E-9FFD-BFF53F9A75CD}"/>
                </a:ext>
              </a:extLst>
            </p:cNvPr>
            <p:cNvSpPr/>
            <p:nvPr/>
          </p:nvSpPr>
          <p:spPr>
            <a:xfrm>
              <a:off x="879984"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a:r>
                <a:rPr lang="en-US" sz="1200" kern="0" dirty="0">
                  <a:latin typeface="Titillium Web"/>
                </a:rPr>
                <a:t>Qt QML</a:t>
              </a:r>
            </a:p>
          </p:txBody>
        </p:sp>
        <p:sp>
          <p:nvSpPr>
            <p:cNvPr id="60" name="Snip Diagonal Corner Rectangle 59">
              <a:extLst>
                <a:ext uri="{FF2B5EF4-FFF2-40B4-BE49-F238E27FC236}">
                  <a16:creationId xmlns:a16="http://schemas.microsoft.com/office/drawing/2014/main" xmlns="" id="{8E9A1F56-2C24-2F4F-9256-05682934F79D}"/>
                </a:ext>
              </a:extLst>
            </p:cNvPr>
            <p:cNvSpPr/>
            <p:nvPr/>
          </p:nvSpPr>
          <p:spPr>
            <a:xfrm>
              <a:off x="879984"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Quick</a:t>
              </a:r>
            </a:p>
          </p:txBody>
        </p:sp>
      </p:grpSp>
      <p:grpSp>
        <p:nvGrpSpPr>
          <p:cNvPr id="5" name="Group 4">
            <a:extLst>
              <a:ext uri="{FF2B5EF4-FFF2-40B4-BE49-F238E27FC236}">
                <a16:creationId xmlns:a16="http://schemas.microsoft.com/office/drawing/2014/main" xmlns="" id="{9C46DC48-3D97-4A43-A3E5-8941ADF219A2}"/>
              </a:ext>
            </a:extLst>
          </p:cNvPr>
          <p:cNvGrpSpPr/>
          <p:nvPr/>
        </p:nvGrpSpPr>
        <p:grpSpPr>
          <a:xfrm>
            <a:off x="9896967" y="1774393"/>
            <a:ext cx="1440000" cy="3670831"/>
            <a:chOff x="4526994" y="1971261"/>
            <a:chExt cx="1440000" cy="3670831"/>
          </a:xfrm>
          <a:effectLst>
            <a:outerShdw blurRad="50800" dist="38100" dir="2700000" algn="tl" rotWithShape="0">
              <a:prstClr val="black">
                <a:alpha val="40000"/>
              </a:prstClr>
            </a:outerShdw>
          </a:effectLst>
        </p:grpSpPr>
        <p:sp>
          <p:nvSpPr>
            <p:cNvPr id="25" name="Snip Diagonal Corner Rectangle 24">
              <a:extLst>
                <a:ext uri="{FF2B5EF4-FFF2-40B4-BE49-F238E27FC236}">
                  <a16:creationId xmlns:a16="http://schemas.microsoft.com/office/drawing/2014/main" xmlns="" id="{E1BF34EE-D09C-3C4C-AC68-D1CF7CB7EDFD}"/>
                </a:ext>
              </a:extLst>
            </p:cNvPr>
            <p:cNvSpPr/>
            <p:nvPr/>
          </p:nvSpPr>
          <p:spPr>
            <a:xfrm>
              <a:off x="4526994"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a:r>
                <a:rPr lang="en-US" sz="1200" kern="0" dirty="0">
                  <a:latin typeface="Titillium Web"/>
                </a:rPr>
                <a:t>Qt Sensors</a:t>
              </a:r>
            </a:p>
          </p:txBody>
        </p:sp>
        <p:sp>
          <p:nvSpPr>
            <p:cNvPr id="41" name="Snip Diagonal Corner Rectangle 40">
              <a:extLst>
                <a:ext uri="{FF2B5EF4-FFF2-40B4-BE49-F238E27FC236}">
                  <a16:creationId xmlns:a16="http://schemas.microsoft.com/office/drawing/2014/main" xmlns="" id="{1E6BD659-B9C0-BE40-826D-40BE16A94895}"/>
                </a:ext>
              </a:extLst>
            </p:cNvPr>
            <p:cNvSpPr/>
            <p:nvPr/>
          </p:nvSpPr>
          <p:spPr>
            <a:xfrm>
              <a:off x="4526994"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SCXML</a:t>
              </a:r>
            </a:p>
          </p:txBody>
        </p:sp>
        <p:sp>
          <p:nvSpPr>
            <p:cNvPr id="42" name="Snip Diagonal Corner Rectangle 41">
              <a:extLst>
                <a:ext uri="{FF2B5EF4-FFF2-40B4-BE49-F238E27FC236}">
                  <a16:creationId xmlns:a16="http://schemas.microsoft.com/office/drawing/2014/main" xmlns="" id="{C16A2E8C-6031-6846-A1C9-DE56DE362333}"/>
                </a:ext>
              </a:extLst>
            </p:cNvPr>
            <p:cNvSpPr/>
            <p:nvPr/>
          </p:nvSpPr>
          <p:spPr>
            <a:xfrm>
              <a:off x="4526994"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XML &amp; XML Patterns</a:t>
              </a:r>
            </a:p>
          </p:txBody>
        </p:sp>
        <p:sp>
          <p:nvSpPr>
            <p:cNvPr id="54" name="Snip Diagonal Corner Rectangle 53">
              <a:extLst>
                <a:ext uri="{FF2B5EF4-FFF2-40B4-BE49-F238E27FC236}">
                  <a16:creationId xmlns:a16="http://schemas.microsoft.com/office/drawing/2014/main" xmlns="" id="{5A0D4B88-6941-B045-BCE8-DC8152D01F05}"/>
                </a:ext>
              </a:extLst>
            </p:cNvPr>
            <p:cNvSpPr/>
            <p:nvPr/>
          </p:nvSpPr>
          <p:spPr>
            <a:xfrm>
              <a:off x="4526994"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SQL</a:t>
              </a:r>
            </a:p>
          </p:txBody>
        </p:sp>
        <p:sp>
          <p:nvSpPr>
            <p:cNvPr id="55" name="Snip Diagonal Corner Rectangle 54">
              <a:extLst>
                <a:ext uri="{FF2B5EF4-FFF2-40B4-BE49-F238E27FC236}">
                  <a16:creationId xmlns:a16="http://schemas.microsoft.com/office/drawing/2014/main" xmlns="" id="{4F20CBFC-B9A0-FF41-BDB8-42A16DC1E8B0}"/>
                </a:ext>
              </a:extLst>
            </p:cNvPr>
            <p:cNvSpPr/>
            <p:nvPr/>
          </p:nvSpPr>
          <p:spPr>
            <a:xfrm>
              <a:off x="4526994"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Test</a:t>
              </a:r>
            </a:p>
          </p:txBody>
        </p:sp>
        <p:sp>
          <p:nvSpPr>
            <p:cNvPr id="79" name="Snip Diagonal Corner Rectangle 78">
              <a:extLst>
                <a:ext uri="{FF2B5EF4-FFF2-40B4-BE49-F238E27FC236}">
                  <a16:creationId xmlns:a16="http://schemas.microsoft.com/office/drawing/2014/main" xmlns="" id="{1BBD7632-F264-4640-BCB1-5F93AAF22B1F}"/>
                </a:ext>
              </a:extLst>
            </p:cNvPr>
            <p:cNvSpPr/>
            <p:nvPr/>
          </p:nvSpPr>
          <p:spPr>
            <a:xfrm>
              <a:off x="4526994"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a:t>
              </a:r>
              <a:r>
                <a:rPr lang="en-US" sz="1200" kern="0" dirty="0" err="1">
                  <a:latin typeface="Titillium Web"/>
                </a:rPr>
                <a:t>TextToSpeech</a:t>
              </a:r>
              <a:endParaRPr lang="en-US" sz="1200" kern="0" dirty="0">
                <a:latin typeface="Titillium Web"/>
              </a:endParaRPr>
            </a:p>
          </p:txBody>
        </p:sp>
      </p:grpSp>
      <p:grpSp>
        <p:nvGrpSpPr>
          <p:cNvPr id="3" name="Group 2">
            <a:extLst>
              <a:ext uri="{FF2B5EF4-FFF2-40B4-BE49-F238E27FC236}">
                <a16:creationId xmlns:a16="http://schemas.microsoft.com/office/drawing/2014/main" xmlns="" id="{34734FC3-2697-A54A-A154-E6B612AE22B5}"/>
              </a:ext>
            </a:extLst>
          </p:cNvPr>
          <p:cNvGrpSpPr/>
          <p:nvPr/>
        </p:nvGrpSpPr>
        <p:grpSpPr>
          <a:xfrm>
            <a:off x="4542740" y="1774393"/>
            <a:ext cx="1440000" cy="3670831"/>
            <a:chOff x="2703489" y="1971261"/>
            <a:chExt cx="1440000" cy="3670831"/>
          </a:xfrm>
          <a:effectLst>
            <a:outerShdw blurRad="50800" dist="38100" dir="2700000" algn="tl" rotWithShape="0">
              <a:prstClr val="black">
                <a:alpha val="40000"/>
              </a:prstClr>
            </a:outerShdw>
          </a:effectLst>
        </p:grpSpPr>
        <p:sp>
          <p:nvSpPr>
            <p:cNvPr id="30" name="Snip Diagonal Corner Rectangle 29">
              <a:extLst>
                <a:ext uri="{FF2B5EF4-FFF2-40B4-BE49-F238E27FC236}">
                  <a16:creationId xmlns:a16="http://schemas.microsoft.com/office/drawing/2014/main" xmlns="" id="{2B7D8E0E-9008-5F4D-B071-41E6ECD56AD2}"/>
                </a:ext>
              </a:extLst>
            </p:cNvPr>
            <p:cNvSpPr/>
            <p:nvPr/>
          </p:nvSpPr>
          <p:spPr>
            <a:xfrm>
              <a:off x="2703489"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Charts</a:t>
              </a:r>
            </a:p>
          </p:txBody>
        </p:sp>
        <p:sp>
          <p:nvSpPr>
            <p:cNvPr id="31" name="Snip Diagonal Corner Rectangle 30">
              <a:extLst>
                <a:ext uri="{FF2B5EF4-FFF2-40B4-BE49-F238E27FC236}">
                  <a16:creationId xmlns:a16="http://schemas.microsoft.com/office/drawing/2014/main" xmlns="" id="{CF23D401-C206-2A45-8FDA-3AD9E0FB9A58}"/>
                </a:ext>
              </a:extLst>
            </p:cNvPr>
            <p:cNvSpPr/>
            <p:nvPr/>
          </p:nvSpPr>
          <p:spPr>
            <a:xfrm>
              <a:off x="2703489"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Data Visualization</a:t>
              </a:r>
            </a:p>
          </p:txBody>
        </p:sp>
        <p:sp>
          <p:nvSpPr>
            <p:cNvPr id="35" name="Snip Diagonal Corner Rectangle 34">
              <a:extLst>
                <a:ext uri="{FF2B5EF4-FFF2-40B4-BE49-F238E27FC236}">
                  <a16:creationId xmlns:a16="http://schemas.microsoft.com/office/drawing/2014/main" xmlns="" id="{A33F20F2-82FC-7242-A272-F7073D8BBB18}"/>
                </a:ext>
              </a:extLst>
            </p:cNvPr>
            <p:cNvSpPr/>
            <p:nvPr/>
          </p:nvSpPr>
          <p:spPr>
            <a:xfrm>
              <a:off x="2703489"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SVG</a:t>
              </a:r>
            </a:p>
          </p:txBody>
        </p:sp>
        <p:sp>
          <p:nvSpPr>
            <p:cNvPr id="52" name="Snip Diagonal Corner Rectangle 51">
              <a:extLst>
                <a:ext uri="{FF2B5EF4-FFF2-40B4-BE49-F238E27FC236}">
                  <a16:creationId xmlns:a16="http://schemas.microsoft.com/office/drawing/2014/main" xmlns="" id="{C8111442-F1C4-C745-BC18-C96F9E687F82}"/>
                </a:ext>
              </a:extLst>
            </p:cNvPr>
            <p:cNvSpPr/>
            <p:nvPr/>
          </p:nvSpPr>
          <p:spPr>
            <a:xfrm>
              <a:off x="2703489"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Multimedia Widgets</a:t>
              </a:r>
            </a:p>
          </p:txBody>
        </p:sp>
        <p:sp>
          <p:nvSpPr>
            <p:cNvPr id="53" name="Snip Diagonal Corner Rectangle 52">
              <a:extLst>
                <a:ext uri="{FF2B5EF4-FFF2-40B4-BE49-F238E27FC236}">
                  <a16:creationId xmlns:a16="http://schemas.microsoft.com/office/drawing/2014/main" xmlns="" id="{BF36FD1D-D3E2-4C43-813C-2CB909F6E904}"/>
                </a:ext>
              </a:extLst>
            </p:cNvPr>
            <p:cNvSpPr/>
            <p:nvPr/>
          </p:nvSpPr>
          <p:spPr>
            <a:xfrm>
              <a:off x="2703489"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Multimedia</a:t>
              </a:r>
            </a:p>
          </p:txBody>
        </p:sp>
        <p:sp>
          <p:nvSpPr>
            <p:cNvPr id="85" name="Snip Diagonal Corner Rectangle 84">
              <a:extLst>
                <a:ext uri="{FF2B5EF4-FFF2-40B4-BE49-F238E27FC236}">
                  <a16:creationId xmlns:a16="http://schemas.microsoft.com/office/drawing/2014/main" xmlns="" id="{63D56A50-F509-AF43-90EA-C71DD4023013}"/>
                </a:ext>
              </a:extLst>
            </p:cNvPr>
            <p:cNvSpPr/>
            <p:nvPr/>
          </p:nvSpPr>
          <p:spPr>
            <a:xfrm>
              <a:off x="2703489"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OpenGL</a:t>
              </a:r>
            </a:p>
          </p:txBody>
        </p:sp>
      </p:grpSp>
      <p:grpSp>
        <p:nvGrpSpPr>
          <p:cNvPr id="7" name="Group 6">
            <a:extLst>
              <a:ext uri="{FF2B5EF4-FFF2-40B4-BE49-F238E27FC236}">
                <a16:creationId xmlns:a16="http://schemas.microsoft.com/office/drawing/2014/main" xmlns="" id="{96D58DD6-586F-8049-A47C-E92182FECF67}"/>
              </a:ext>
            </a:extLst>
          </p:cNvPr>
          <p:cNvGrpSpPr/>
          <p:nvPr/>
        </p:nvGrpSpPr>
        <p:grpSpPr>
          <a:xfrm>
            <a:off x="2757998" y="1774393"/>
            <a:ext cx="1440000" cy="3670831"/>
            <a:chOff x="8174004" y="1971261"/>
            <a:chExt cx="1440000" cy="3670831"/>
          </a:xfrm>
          <a:effectLst>
            <a:outerShdw blurRad="50800" dist="38100" dir="2700000" algn="tl" rotWithShape="0">
              <a:prstClr val="black">
                <a:alpha val="40000"/>
              </a:prstClr>
            </a:outerShdw>
          </a:effectLst>
        </p:grpSpPr>
        <p:sp>
          <p:nvSpPr>
            <p:cNvPr id="14" name="Snip Diagonal Corner Rectangle 13">
              <a:extLst>
                <a:ext uri="{FF2B5EF4-FFF2-40B4-BE49-F238E27FC236}">
                  <a16:creationId xmlns:a16="http://schemas.microsoft.com/office/drawing/2014/main" xmlns="" id="{154D552D-DADA-3645-B631-14A8A97728FC}"/>
                </a:ext>
              </a:extLst>
            </p:cNvPr>
            <p:cNvSpPr/>
            <p:nvPr/>
          </p:nvSpPr>
          <p:spPr>
            <a:xfrm>
              <a:off x="8174004"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X11 Extras</a:t>
              </a:r>
            </a:p>
          </p:txBody>
        </p:sp>
        <p:sp>
          <p:nvSpPr>
            <p:cNvPr id="21" name="Snip Diagonal Corner Rectangle 20">
              <a:extLst>
                <a:ext uri="{FF2B5EF4-FFF2-40B4-BE49-F238E27FC236}">
                  <a16:creationId xmlns:a16="http://schemas.microsoft.com/office/drawing/2014/main" xmlns="" id="{F53A2A90-1DC3-964D-882E-7F43E9B7FCC8}"/>
                </a:ext>
              </a:extLst>
            </p:cNvPr>
            <p:cNvSpPr/>
            <p:nvPr/>
          </p:nvSpPr>
          <p:spPr>
            <a:xfrm>
              <a:off x="8174004"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Print Support</a:t>
              </a:r>
            </a:p>
          </p:txBody>
        </p:sp>
        <p:sp>
          <p:nvSpPr>
            <p:cNvPr id="44" name="Snip Diagonal Corner Rectangle 43">
              <a:extLst>
                <a:ext uri="{FF2B5EF4-FFF2-40B4-BE49-F238E27FC236}">
                  <a16:creationId xmlns:a16="http://schemas.microsoft.com/office/drawing/2014/main" xmlns="" id="{3EE2A167-4F62-894B-8BDF-F373D6537858}"/>
                </a:ext>
              </a:extLst>
            </p:cNvPr>
            <p:cNvSpPr/>
            <p:nvPr/>
          </p:nvSpPr>
          <p:spPr>
            <a:xfrm>
              <a:off x="8174004"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Mac Extras</a:t>
              </a:r>
            </a:p>
          </p:txBody>
        </p:sp>
        <p:sp>
          <p:nvSpPr>
            <p:cNvPr id="45" name="Snip Diagonal Corner Rectangle 44">
              <a:extLst>
                <a:ext uri="{FF2B5EF4-FFF2-40B4-BE49-F238E27FC236}">
                  <a16:creationId xmlns:a16="http://schemas.microsoft.com/office/drawing/2014/main" xmlns="" id="{36900017-00CA-D445-8D14-8EF4FE6A68A9}"/>
                </a:ext>
              </a:extLst>
            </p:cNvPr>
            <p:cNvSpPr/>
            <p:nvPr/>
          </p:nvSpPr>
          <p:spPr>
            <a:xfrm>
              <a:off x="8174004"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Windows Extras</a:t>
              </a:r>
            </a:p>
          </p:txBody>
        </p:sp>
        <p:sp>
          <p:nvSpPr>
            <p:cNvPr id="81" name="Snip Diagonal Corner Rectangle 80">
              <a:extLst>
                <a:ext uri="{FF2B5EF4-FFF2-40B4-BE49-F238E27FC236}">
                  <a16:creationId xmlns:a16="http://schemas.microsoft.com/office/drawing/2014/main" xmlns="" id="{CEA1C77F-877C-624C-AC3F-0850F185DC34}"/>
                </a:ext>
              </a:extLst>
            </p:cNvPr>
            <p:cNvSpPr/>
            <p:nvPr/>
          </p:nvSpPr>
          <p:spPr>
            <a:xfrm>
              <a:off x="8174004"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a:t>
              </a:r>
              <a:r>
                <a:rPr lang="en-US" sz="1200" kern="0" dirty="0" err="1">
                  <a:latin typeface="Titillium Web"/>
                </a:rPr>
                <a:t>UiTools</a:t>
              </a:r>
              <a:endParaRPr lang="en-US" sz="1200" kern="0" dirty="0">
                <a:latin typeface="Titillium Web"/>
              </a:endParaRPr>
            </a:p>
          </p:txBody>
        </p:sp>
        <p:sp>
          <p:nvSpPr>
            <p:cNvPr id="87" name="Snip Diagonal Corner Rectangle 86">
              <a:extLst>
                <a:ext uri="{FF2B5EF4-FFF2-40B4-BE49-F238E27FC236}">
                  <a16:creationId xmlns:a16="http://schemas.microsoft.com/office/drawing/2014/main" xmlns="" id="{14ADAEA2-342D-FD49-B1CA-863C7BC5CEE7}"/>
                </a:ext>
              </a:extLst>
            </p:cNvPr>
            <p:cNvSpPr/>
            <p:nvPr/>
          </p:nvSpPr>
          <p:spPr>
            <a:xfrm>
              <a:off x="8174004"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a:t>
              </a:r>
              <a:r>
                <a:rPr lang="en-US" sz="1200" kern="0" dirty="0" err="1">
                  <a:latin typeface="Titillium Web"/>
                </a:rPr>
                <a:t>AxContainer</a:t>
              </a:r>
              <a:endParaRPr lang="en-US" sz="1200" kern="0" dirty="0">
                <a:latin typeface="Titillium Web"/>
              </a:endParaRPr>
            </a:p>
          </p:txBody>
        </p:sp>
      </p:grpSp>
      <p:grpSp>
        <p:nvGrpSpPr>
          <p:cNvPr id="9" name="Group 8">
            <a:extLst>
              <a:ext uri="{FF2B5EF4-FFF2-40B4-BE49-F238E27FC236}">
                <a16:creationId xmlns:a16="http://schemas.microsoft.com/office/drawing/2014/main" xmlns="" id="{CDF26B57-916F-E44B-8DB2-5E333BFA9DF8}"/>
              </a:ext>
            </a:extLst>
          </p:cNvPr>
          <p:cNvGrpSpPr/>
          <p:nvPr/>
        </p:nvGrpSpPr>
        <p:grpSpPr>
          <a:xfrm>
            <a:off x="6327482" y="1774393"/>
            <a:ext cx="1440000" cy="3670831"/>
            <a:chOff x="9997509" y="1971261"/>
            <a:chExt cx="1440000" cy="3670831"/>
          </a:xfrm>
          <a:effectLst>
            <a:outerShdw blurRad="50800" dist="38100" dir="2700000" algn="tl" rotWithShape="0">
              <a:prstClr val="black">
                <a:alpha val="40000"/>
              </a:prstClr>
            </a:outerShdw>
          </a:effectLst>
        </p:grpSpPr>
        <p:sp>
          <p:nvSpPr>
            <p:cNvPr id="46" name="Snip Diagonal Corner Rectangle 45">
              <a:extLst>
                <a:ext uri="{FF2B5EF4-FFF2-40B4-BE49-F238E27FC236}">
                  <a16:creationId xmlns:a16="http://schemas.microsoft.com/office/drawing/2014/main" xmlns="" id="{95DBACF7-3972-DD4B-A8C8-A7D9D7BCC2D5}"/>
                </a:ext>
              </a:extLst>
            </p:cNvPr>
            <p:cNvSpPr/>
            <p:nvPr/>
          </p:nvSpPr>
          <p:spPr>
            <a:xfrm>
              <a:off x="9997509"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Core</a:t>
              </a:r>
            </a:p>
          </p:txBody>
        </p:sp>
        <p:sp>
          <p:nvSpPr>
            <p:cNvPr id="47" name="Snip Diagonal Corner Rectangle 46">
              <a:extLst>
                <a:ext uri="{FF2B5EF4-FFF2-40B4-BE49-F238E27FC236}">
                  <a16:creationId xmlns:a16="http://schemas.microsoft.com/office/drawing/2014/main" xmlns="" id="{23AA243D-5DF5-AC4D-AC93-47B30307297A}"/>
                </a:ext>
              </a:extLst>
            </p:cNvPr>
            <p:cNvSpPr/>
            <p:nvPr/>
          </p:nvSpPr>
          <p:spPr>
            <a:xfrm>
              <a:off x="9997509"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Input</a:t>
              </a:r>
            </a:p>
          </p:txBody>
        </p:sp>
        <p:sp>
          <p:nvSpPr>
            <p:cNvPr id="82" name="Snip Diagonal Corner Rectangle 81">
              <a:extLst>
                <a:ext uri="{FF2B5EF4-FFF2-40B4-BE49-F238E27FC236}">
                  <a16:creationId xmlns:a16="http://schemas.microsoft.com/office/drawing/2014/main" xmlns="" id="{3F3F83C1-E76A-9D45-90A3-CEE2B8A5974F}"/>
                </a:ext>
              </a:extLst>
            </p:cNvPr>
            <p:cNvSpPr/>
            <p:nvPr/>
          </p:nvSpPr>
          <p:spPr>
            <a:xfrm>
              <a:off x="9997509"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Extras</a:t>
              </a:r>
            </a:p>
          </p:txBody>
        </p:sp>
        <p:sp>
          <p:nvSpPr>
            <p:cNvPr id="83" name="Snip Diagonal Corner Rectangle 82">
              <a:extLst>
                <a:ext uri="{FF2B5EF4-FFF2-40B4-BE49-F238E27FC236}">
                  <a16:creationId xmlns:a16="http://schemas.microsoft.com/office/drawing/2014/main" xmlns="" id="{ECE2777C-79A9-694D-9BFA-057D3E47C246}"/>
                </a:ext>
              </a:extLst>
            </p:cNvPr>
            <p:cNvSpPr/>
            <p:nvPr/>
          </p:nvSpPr>
          <p:spPr>
            <a:xfrm>
              <a:off x="9997509"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Logic</a:t>
              </a:r>
            </a:p>
          </p:txBody>
        </p:sp>
        <p:sp>
          <p:nvSpPr>
            <p:cNvPr id="84" name="Snip Diagonal Corner Rectangle 83">
              <a:extLst>
                <a:ext uri="{FF2B5EF4-FFF2-40B4-BE49-F238E27FC236}">
                  <a16:creationId xmlns:a16="http://schemas.microsoft.com/office/drawing/2014/main" xmlns="" id="{D8745D16-9E21-C643-B5AB-435BCCD51CA7}"/>
                </a:ext>
              </a:extLst>
            </p:cNvPr>
            <p:cNvSpPr/>
            <p:nvPr/>
          </p:nvSpPr>
          <p:spPr>
            <a:xfrm>
              <a:off x="9997509"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Animation</a:t>
              </a:r>
            </a:p>
          </p:txBody>
        </p:sp>
        <p:sp>
          <p:nvSpPr>
            <p:cNvPr id="88" name="Snip Diagonal Corner Rectangle 87">
              <a:extLst>
                <a:ext uri="{FF2B5EF4-FFF2-40B4-BE49-F238E27FC236}">
                  <a16:creationId xmlns:a16="http://schemas.microsoft.com/office/drawing/2014/main" xmlns="" id="{D7E01191-3CB5-F643-954F-86164C67AC60}"/>
                </a:ext>
              </a:extLst>
            </p:cNvPr>
            <p:cNvSpPr/>
            <p:nvPr/>
          </p:nvSpPr>
          <p:spPr>
            <a:xfrm>
              <a:off x="9997509"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Renderer</a:t>
              </a:r>
            </a:p>
          </p:txBody>
        </p:sp>
      </p:grpSp>
    </p:spTree>
    <p:extLst>
      <p:ext uri="{BB962C8B-B14F-4D97-AF65-F5344CB8AC3E}">
        <p14:creationId xmlns:p14="http://schemas.microsoft.com/office/powerpoint/2010/main" val="2945136735"/>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3829355-27D7-A042-8AF6-84D1C431932A}"/>
              </a:ext>
            </a:extLst>
          </p:cNvPr>
          <p:cNvSpPr>
            <a:spLocks noGrp="1"/>
          </p:cNvSpPr>
          <p:nvPr>
            <p:ph idx="1"/>
          </p:nvPr>
        </p:nvSpPr>
        <p:spPr>
          <a:xfrm>
            <a:off x="550862" y="1772816"/>
            <a:ext cx="11090275" cy="4321025"/>
          </a:xfrm>
          <a:effectLst/>
        </p:spPr>
        <p:txBody>
          <a:bodyPr/>
          <a:lstStyle/>
          <a:p>
            <a:r>
              <a:rPr lang="en-US" dirty="0" smtClean="0"/>
              <a:t>Docs</a:t>
            </a:r>
          </a:p>
          <a:p>
            <a:pPr lvl="1">
              <a:spcBef>
                <a:spcPts val="0"/>
              </a:spcBef>
            </a:pPr>
            <a:r>
              <a:rPr lang="en-US" sz="2400" dirty="0">
                <a:hlinkClick r:id="rId3"/>
              </a:rPr>
              <a:t>https://doc.qt.io/qtforpython</a:t>
            </a:r>
            <a:r>
              <a:rPr lang="en-US" sz="2400" dirty="0" smtClean="0">
                <a:hlinkClick r:id="rId3"/>
              </a:rPr>
              <a:t>/</a:t>
            </a:r>
            <a:endParaRPr lang="en-US" sz="2400" dirty="0" smtClean="0"/>
          </a:p>
          <a:p>
            <a:pPr>
              <a:spcBef>
                <a:spcPts val="1800"/>
              </a:spcBef>
            </a:pPr>
            <a:r>
              <a:rPr lang="en-US" dirty="0" smtClean="0"/>
              <a:t>Wiki: </a:t>
            </a:r>
            <a:r>
              <a:rPr lang="en-US" dirty="0" err="1" smtClean="0"/>
              <a:t>Qt</a:t>
            </a:r>
            <a:r>
              <a:rPr lang="en-US" dirty="0" smtClean="0"/>
              <a:t> For Python</a:t>
            </a:r>
          </a:p>
          <a:p>
            <a:pPr lvl="1">
              <a:spcBef>
                <a:spcPts val="0"/>
              </a:spcBef>
            </a:pPr>
            <a:r>
              <a:rPr lang="en-US" sz="2400" dirty="0">
                <a:hlinkClick r:id="rId4"/>
              </a:rPr>
              <a:t>https://</a:t>
            </a:r>
            <a:r>
              <a:rPr lang="en-US" sz="2400" dirty="0" smtClean="0">
                <a:hlinkClick r:id="rId4"/>
              </a:rPr>
              <a:t>wiki.qt.io/Qt_for_Python</a:t>
            </a:r>
            <a:endParaRPr lang="en-US" sz="2400" dirty="0" smtClean="0"/>
          </a:p>
          <a:p>
            <a:pPr>
              <a:spcBef>
                <a:spcPts val="1800"/>
              </a:spcBef>
            </a:pPr>
            <a:r>
              <a:rPr lang="en-US" dirty="0" smtClean="0"/>
              <a:t>Tutorial For Building A Python Chat App</a:t>
            </a:r>
          </a:p>
          <a:p>
            <a:pPr lvl="1">
              <a:spcBef>
                <a:spcPts val="0"/>
              </a:spcBef>
            </a:pPr>
            <a:r>
              <a:rPr lang="en-US" sz="2400" dirty="0">
                <a:hlinkClick r:id="rId5"/>
              </a:rPr>
              <a:t>https://</a:t>
            </a:r>
            <a:r>
              <a:rPr lang="en-US" sz="2400" dirty="0">
                <a:hlinkClick r:id="rId5"/>
              </a:rPr>
              <a:t>build-system.fman.io/python-qt-tutorial</a:t>
            </a:r>
            <a:endParaRPr lang="en-US" sz="2400" dirty="0"/>
          </a:p>
          <a:p>
            <a:pPr>
              <a:spcBef>
                <a:spcPts val="1800"/>
              </a:spcBef>
            </a:pPr>
            <a:r>
              <a:rPr lang="en-US" dirty="0" smtClean="0"/>
              <a:t>ICS </a:t>
            </a:r>
            <a:r>
              <a:rPr lang="en-US" dirty="0" err="1"/>
              <a:t>Qt</a:t>
            </a:r>
            <a:r>
              <a:rPr lang="en-US" dirty="0"/>
              <a:t> For Python On-Demand </a:t>
            </a:r>
            <a:r>
              <a:rPr lang="en-US" dirty="0" smtClean="0"/>
              <a:t>Webinar</a:t>
            </a:r>
          </a:p>
          <a:p>
            <a:pPr lvl="1">
              <a:spcBef>
                <a:spcPts val="0"/>
              </a:spcBef>
            </a:pPr>
            <a:r>
              <a:rPr lang="en-US" sz="2400" dirty="0" smtClean="0">
                <a:hlinkClick r:id="rId6"/>
              </a:rPr>
              <a:t>https</a:t>
            </a:r>
            <a:r>
              <a:rPr lang="en-US" sz="2400" dirty="0">
                <a:hlinkClick r:id="rId6"/>
              </a:rPr>
              <a:t>://</a:t>
            </a:r>
            <a:r>
              <a:rPr lang="en-US" sz="2400" dirty="0">
                <a:hlinkClick r:id="rId6"/>
              </a:rPr>
              <a:t>www.ics.com/webinar/qt-python</a:t>
            </a:r>
            <a:endParaRPr lang="en-US" sz="2400" dirty="0"/>
          </a:p>
          <a:p>
            <a:pPr>
              <a:spcBef>
                <a:spcPts val="1800"/>
              </a:spcBef>
            </a:pPr>
            <a:r>
              <a:rPr lang="en-US" dirty="0" smtClean="0"/>
              <a:t>Using QML with Python</a:t>
            </a:r>
          </a:p>
          <a:p>
            <a:pPr lvl="1">
              <a:spcBef>
                <a:spcPts val="0"/>
              </a:spcBef>
            </a:pPr>
            <a:r>
              <a:rPr lang="en-US" sz="2400" dirty="0">
                <a:hlinkClick r:id="rId7"/>
              </a:rPr>
              <a:t>https://</a:t>
            </a:r>
            <a:r>
              <a:rPr lang="en-US" sz="2400" dirty="0">
                <a:hlinkClick r:id="rId7"/>
              </a:rPr>
              <a:t>qmlbook.github.io/ch18-python/python.html</a:t>
            </a:r>
            <a:endParaRPr lang="en-US" sz="2400" dirty="0"/>
          </a:p>
          <a:p>
            <a:pPr lvl="1"/>
            <a:endParaRPr lang="en-US" sz="800" dirty="0"/>
          </a:p>
          <a:p>
            <a:endParaRPr lang="en-US" dirty="0"/>
          </a:p>
          <a:p>
            <a:endParaRPr lang="en-US" sz="3200" dirty="0" smtClean="0"/>
          </a:p>
          <a:p>
            <a:pPr lvl="1"/>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p:txBody>
      </p:sp>
      <p:sp>
        <p:nvSpPr>
          <p:cNvPr id="3" name="Date Placeholder 2">
            <a:extLst>
              <a:ext uri="{FF2B5EF4-FFF2-40B4-BE49-F238E27FC236}">
                <a16:creationId xmlns:a16="http://schemas.microsoft.com/office/drawing/2014/main" xmlns=""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a16="http://schemas.microsoft.com/office/drawing/2014/main" xmlns=""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a16="http://schemas.microsoft.com/office/drawing/2014/main" xmlns=""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11</a:t>
            </a:fld>
            <a:endParaRPr lang="en-US" dirty="0">
              <a:solidFill>
                <a:schemeClr val="tx1"/>
              </a:solidFill>
            </a:endParaRPr>
          </a:p>
        </p:txBody>
      </p:sp>
      <p:sp>
        <p:nvSpPr>
          <p:cNvPr id="6" name="Title 5">
            <a:extLst>
              <a:ext uri="{FF2B5EF4-FFF2-40B4-BE49-F238E27FC236}">
                <a16:creationId xmlns:a16="http://schemas.microsoft.com/office/drawing/2014/main" xmlns="" id="{07CB5447-9553-5F46-B8AB-055FDA452AD2}"/>
              </a:ext>
            </a:extLst>
          </p:cNvPr>
          <p:cNvSpPr>
            <a:spLocks noGrp="1"/>
          </p:cNvSpPr>
          <p:nvPr>
            <p:ph type="title"/>
          </p:nvPr>
        </p:nvSpPr>
        <p:spPr/>
        <p:txBody>
          <a:bodyPr/>
          <a:lstStyle/>
          <a:p>
            <a:r>
              <a:rPr lang="en-US" dirty="0" smtClean="0"/>
              <a:t>Additional Resources</a:t>
            </a:r>
            <a:endParaRPr lang="en-US" dirty="0"/>
          </a:p>
        </p:txBody>
      </p:sp>
    </p:spTree>
    <p:extLst>
      <p:ext uri="{BB962C8B-B14F-4D97-AF65-F5344CB8AC3E}">
        <p14:creationId xmlns:p14="http://schemas.microsoft.com/office/powerpoint/2010/main" val="95054337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3829355-27D7-A042-8AF6-84D1C431932A}"/>
              </a:ext>
            </a:extLst>
          </p:cNvPr>
          <p:cNvSpPr>
            <a:spLocks noGrp="1"/>
          </p:cNvSpPr>
          <p:nvPr>
            <p:ph idx="1"/>
          </p:nvPr>
        </p:nvSpPr>
        <p:spPr>
          <a:effectLst/>
        </p:spPr>
        <p:txBody>
          <a:bodyPr/>
          <a:lstStyle/>
          <a:p>
            <a:pPr marL="182245" indent="-182245"/>
            <a:r>
              <a:rPr lang="en-US" dirty="0"/>
              <a:t>Python:</a:t>
            </a:r>
          </a:p>
          <a:p>
            <a:pPr lvl="1" indent="-182245"/>
            <a:r>
              <a:rPr lang="en-US" dirty="0"/>
              <a:t>Powerful cross-platform programming language</a:t>
            </a:r>
          </a:p>
          <a:p>
            <a:pPr lvl="1" indent="-182245"/>
            <a:r>
              <a:rPr lang="en-US" dirty="0"/>
              <a:t>Friendly and easy to learn</a:t>
            </a:r>
          </a:p>
          <a:p>
            <a:pPr lvl="1" indent="-182245"/>
            <a:r>
              <a:rPr lang="en-US" dirty="0"/>
              <a:t>Very popular and growing fast</a:t>
            </a:r>
          </a:p>
          <a:p>
            <a:pPr marL="182245" indent="-182245"/>
            <a:endParaRPr lang="en-US" dirty="0"/>
          </a:p>
          <a:p>
            <a:pPr marL="182245" indent="-182245"/>
            <a:r>
              <a:rPr lang="en-US" dirty="0"/>
              <a:t>Huge community</a:t>
            </a:r>
          </a:p>
          <a:p>
            <a:pPr lvl="1" indent="-182245"/>
            <a:r>
              <a:rPr lang="en-US" dirty="0"/>
              <a:t>Numerous value-adding libraries easily available</a:t>
            </a:r>
          </a:p>
          <a:p>
            <a:pPr lvl="1" indent="-182245"/>
            <a:r>
              <a:rPr lang="en-US" dirty="0"/>
              <a:t>Abundance of examples and tutorials</a:t>
            </a:r>
          </a:p>
          <a:p>
            <a:pPr lvl="1" indent="-182245"/>
            <a:r>
              <a:rPr lang="en-US" dirty="0"/>
              <a:t>Help, support and discussion forums</a:t>
            </a:r>
          </a:p>
          <a:p>
            <a:pPr marL="182245" indent="-182245"/>
            <a:endParaRPr lang="en-US" dirty="0"/>
          </a:p>
          <a:p>
            <a:pPr marL="182245" indent="-182245"/>
            <a:r>
              <a:rPr lang="en-US" dirty="0"/>
              <a:t>Can be challenging to find suitable GUI library</a:t>
            </a:r>
          </a:p>
          <a:p>
            <a:pPr marL="182245" indent="-182245"/>
            <a:endParaRPr lang="en-US" dirty="0"/>
          </a:p>
        </p:txBody>
      </p:sp>
      <p:sp>
        <p:nvSpPr>
          <p:cNvPr id="3" name="Date Placeholder 2">
            <a:extLst>
              <a:ext uri="{FF2B5EF4-FFF2-40B4-BE49-F238E27FC236}">
                <a16:creationId xmlns:a16="http://schemas.microsoft.com/office/drawing/2014/main" xmlns=""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a16="http://schemas.microsoft.com/office/drawing/2014/main" xmlns=""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a16="http://schemas.microsoft.com/office/drawing/2014/main" xmlns=""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2</a:t>
            </a:fld>
            <a:endParaRPr lang="en-US" dirty="0">
              <a:solidFill>
                <a:schemeClr val="tx1"/>
              </a:solidFill>
            </a:endParaRPr>
          </a:p>
        </p:txBody>
      </p:sp>
      <p:sp>
        <p:nvSpPr>
          <p:cNvPr id="6" name="Title 5">
            <a:extLst>
              <a:ext uri="{FF2B5EF4-FFF2-40B4-BE49-F238E27FC236}">
                <a16:creationId xmlns:a16="http://schemas.microsoft.com/office/drawing/2014/main" xmlns="" id="{07CB5447-9553-5F46-B8AB-055FDA452AD2}"/>
              </a:ext>
            </a:extLst>
          </p:cNvPr>
          <p:cNvSpPr>
            <a:spLocks noGrp="1"/>
          </p:cNvSpPr>
          <p:nvPr>
            <p:ph type="title"/>
          </p:nvPr>
        </p:nvSpPr>
        <p:spPr/>
        <p:txBody>
          <a:bodyPr/>
          <a:lstStyle/>
          <a:p>
            <a:r>
              <a:rPr lang="en-US" dirty="0"/>
              <a:t>Python is great</a:t>
            </a:r>
          </a:p>
        </p:txBody>
      </p:sp>
      <p:pic>
        <p:nvPicPr>
          <p:cNvPr id="17" name="Picture 16">
            <a:extLst>
              <a:ext uri="{FF2B5EF4-FFF2-40B4-BE49-F238E27FC236}">
                <a16:creationId xmlns:a16="http://schemas.microsoft.com/office/drawing/2014/main" xmlns="" id="{59C4C6A8-E83A-AE46-A195-62AF1DA3A35D}"/>
              </a:ext>
            </a:extLst>
          </p:cNvPr>
          <p:cNvPicPr>
            <a:picLocks noChangeAspect="1"/>
          </p:cNvPicPr>
          <p:nvPr/>
        </p:nvPicPr>
        <p:blipFill>
          <a:blip r:embed="rId3"/>
          <a:stretch>
            <a:fillRect/>
          </a:stretch>
        </p:blipFill>
        <p:spPr>
          <a:xfrm>
            <a:off x="7221726" y="1628775"/>
            <a:ext cx="4419411" cy="1308146"/>
          </a:xfrm>
          <a:prstGeom prst="rect">
            <a:avLst/>
          </a:prstGeom>
          <a:effectLst>
            <a:outerShdw blurRad="50800" dist="38100" dir="2700000" algn="tl" rotWithShape="0">
              <a:schemeClr val="bg2">
                <a:alpha val="40000"/>
              </a:schemeClr>
            </a:outerShdw>
          </a:effectLst>
        </p:spPr>
      </p:pic>
      <p:graphicFrame>
        <p:nvGraphicFramePr>
          <p:cNvPr id="20" name="Chart 19">
            <a:extLst>
              <a:ext uri="{FF2B5EF4-FFF2-40B4-BE49-F238E27FC236}">
                <a16:creationId xmlns:a16="http://schemas.microsoft.com/office/drawing/2014/main" xmlns="" id="{35EA2DF5-AC47-5D48-9DCA-5C9B62549412}"/>
              </a:ext>
            </a:extLst>
          </p:cNvPr>
          <p:cNvGraphicFramePr>
            <a:graphicFrameLocks/>
          </p:cNvGraphicFramePr>
          <p:nvPr>
            <p:extLst>
              <p:ext uri="{D42A27DB-BD31-4B8C-83A1-F6EECF244321}">
                <p14:modId xmlns:p14="http://schemas.microsoft.com/office/powerpoint/2010/main" val="2707994302"/>
              </p:ext>
            </p:extLst>
          </p:nvPr>
        </p:nvGraphicFramePr>
        <p:xfrm>
          <a:off x="9229085" y="3067694"/>
          <a:ext cx="2700000" cy="3384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21">
            <a:extLst>
              <a:ext uri="{FF2B5EF4-FFF2-40B4-BE49-F238E27FC236}">
                <a16:creationId xmlns:a16="http://schemas.microsoft.com/office/drawing/2014/main" xmlns="" id="{827029BC-AF37-CC42-81A6-09226D7E371C}"/>
              </a:ext>
            </a:extLst>
          </p:cNvPr>
          <p:cNvGraphicFramePr>
            <a:graphicFrameLocks/>
          </p:cNvGraphicFramePr>
          <p:nvPr>
            <p:extLst>
              <p:ext uri="{D42A27DB-BD31-4B8C-83A1-F6EECF244321}">
                <p14:modId xmlns:p14="http://schemas.microsoft.com/office/powerpoint/2010/main" val="936957059"/>
              </p:ext>
            </p:extLst>
          </p:nvPr>
        </p:nvGraphicFramePr>
        <p:xfrm>
          <a:off x="6456040" y="3067694"/>
          <a:ext cx="2700000" cy="3384000"/>
        </p:xfrm>
        <a:graphic>
          <a:graphicData uri="http://schemas.openxmlformats.org/drawingml/2006/chart">
            <c:chart xmlns:c="http://schemas.openxmlformats.org/drawingml/2006/chart" xmlns:r="http://schemas.openxmlformats.org/officeDocument/2006/relationships" r:id="rId5"/>
          </a:graphicData>
        </a:graphic>
      </p:graphicFrame>
      <p:sp>
        <p:nvSpPr>
          <p:cNvPr id="23" name="TextBox 22">
            <a:extLst>
              <a:ext uri="{FF2B5EF4-FFF2-40B4-BE49-F238E27FC236}">
                <a16:creationId xmlns:a16="http://schemas.microsoft.com/office/drawing/2014/main" xmlns="" id="{780C536D-5384-DC4A-BC18-A71EA2299296}"/>
              </a:ext>
            </a:extLst>
          </p:cNvPr>
          <p:cNvSpPr txBox="1"/>
          <p:nvPr/>
        </p:nvSpPr>
        <p:spPr>
          <a:xfrm>
            <a:off x="9229084" y="6174694"/>
            <a:ext cx="2700001" cy="276999"/>
          </a:xfrm>
          <a:prstGeom prst="rect">
            <a:avLst/>
          </a:prstGeom>
          <a:noFill/>
        </p:spPr>
        <p:txBody>
          <a:bodyPr wrap="square" rtlCol="0">
            <a:spAutoFit/>
          </a:bodyPr>
          <a:lstStyle/>
          <a:p>
            <a:pPr algn="ctr"/>
            <a:r>
              <a:rPr lang="en-US" sz="1200" dirty="0"/>
              <a:t>Indeed job openings – Dec 2017</a:t>
            </a:r>
          </a:p>
        </p:txBody>
      </p:sp>
      <p:sp>
        <p:nvSpPr>
          <p:cNvPr id="25" name="TextBox 24">
            <a:extLst>
              <a:ext uri="{FF2B5EF4-FFF2-40B4-BE49-F238E27FC236}">
                <a16:creationId xmlns:a16="http://schemas.microsoft.com/office/drawing/2014/main" xmlns="" id="{C2A07A89-B97A-BE4D-9CDD-86693EE013B3}"/>
              </a:ext>
            </a:extLst>
          </p:cNvPr>
          <p:cNvSpPr txBox="1"/>
          <p:nvPr/>
        </p:nvSpPr>
        <p:spPr>
          <a:xfrm>
            <a:off x="6456039" y="6174695"/>
            <a:ext cx="2700001" cy="276999"/>
          </a:xfrm>
          <a:prstGeom prst="rect">
            <a:avLst/>
          </a:prstGeom>
          <a:noFill/>
          <a:effectLst/>
        </p:spPr>
        <p:txBody>
          <a:bodyPr wrap="square" rtlCol="0">
            <a:spAutoFit/>
          </a:bodyPr>
          <a:lstStyle/>
          <a:p>
            <a:pPr algn="ctr"/>
            <a:r>
              <a:rPr lang="en-US" sz="1200" dirty="0" err="1"/>
              <a:t>Tiobe</a:t>
            </a:r>
            <a:r>
              <a:rPr lang="en-US" sz="1200" dirty="0"/>
              <a:t> index – June 2018</a:t>
            </a:r>
          </a:p>
        </p:txBody>
      </p:sp>
    </p:spTree>
    <p:extLst>
      <p:ext uri="{BB962C8B-B14F-4D97-AF65-F5344CB8AC3E}">
        <p14:creationId xmlns:p14="http://schemas.microsoft.com/office/powerpoint/2010/main" val="278699515"/>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Content Placeholder 1">
            <a:extLst>
              <a:ext uri="{FF2B5EF4-FFF2-40B4-BE49-F238E27FC236}">
                <a16:creationId xmlns:a16="http://schemas.microsoft.com/office/drawing/2014/main" xmlns="" id="{438078D1-A96A-4746-B7F8-5071C3B9C85B}"/>
              </a:ext>
            </a:extLst>
          </p:cNvPr>
          <p:cNvSpPr>
            <a:spLocks noGrp="1"/>
          </p:cNvSpPr>
          <p:nvPr>
            <p:ph idx="1"/>
          </p:nvPr>
        </p:nvSpPr>
        <p:spPr>
          <a:effectLst/>
        </p:spPr>
        <p:txBody>
          <a:bodyPr/>
          <a:lstStyle/>
          <a:p>
            <a:r>
              <a:rPr lang="en-US" dirty="0"/>
              <a:t>Numerous GUI libraries available</a:t>
            </a:r>
          </a:p>
          <a:p>
            <a:pPr lvl="1"/>
            <a:r>
              <a:rPr lang="en-US" dirty="0"/>
              <a:t>Most developed by smaller communities</a:t>
            </a:r>
          </a:p>
          <a:p>
            <a:endParaRPr lang="en-US" dirty="0"/>
          </a:p>
          <a:p>
            <a:endParaRPr lang="en-US" dirty="0"/>
          </a:p>
          <a:p>
            <a:endParaRPr lang="en-US" dirty="0"/>
          </a:p>
          <a:p>
            <a:pPr lvl="1"/>
            <a:endParaRPr lang="en-US" dirty="0"/>
          </a:p>
          <a:p>
            <a:endParaRPr lang="en-US" dirty="0"/>
          </a:p>
          <a:p>
            <a:endParaRPr lang="en-US" dirty="0"/>
          </a:p>
          <a:p>
            <a:endParaRPr lang="en-US" dirty="0"/>
          </a:p>
        </p:txBody>
      </p:sp>
      <p:sp>
        <p:nvSpPr>
          <p:cNvPr id="89" name="Date Placeholder 2">
            <a:extLst>
              <a:ext uri="{FF2B5EF4-FFF2-40B4-BE49-F238E27FC236}">
                <a16:creationId xmlns:a16="http://schemas.microsoft.com/office/drawing/2014/main" xmlns="" id="{AF0A945A-51AD-A849-AE58-56C78CD6A282}"/>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a16="http://schemas.microsoft.com/office/drawing/2014/main" xmlns="" id="{E1236613-5B2B-F64F-9B18-668BE3A45CB4}"/>
              </a:ext>
            </a:extLst>
          </p:cNvPr>
          <p:cNvSpPr>
            <a:spLocks noGrp="1"/>
          </p:cNvSpPr>
          <p:nvPr>
            <p:ph type="ftr" sz="quarter" idx="11"/>
          </p:nvPr>
        </p:nvSpPr>
        <p:spPr/>
        <p:txBody>
          <a:bodyPr/>
          <a:lstStyle/>
          <a:p>
            <a:r>
              <a:rPr lang="en-US" dirty="0">
                <a:solidFill>
                  <a:schemeClr val="tx1"/>
                </a:solidFill>
              </a:rPr>
              <a:t>© The Qt Company</a:t>
            </a:r>
          </a:p>
        </p:txBody>
      </p:sp>
      <p:sp>
        <p:nvSpPr>
          <p:cNvPr id="90" name="Slide Number Placeholder 4">
            <a:extLst>
              <a:ext uri="{FF2B5EF4-FFF2-40B4-BE49-F238E27FC236}">
                <a16:creationId xmlns:a16="http://schemas.microsoft.com/office/drawing/2014/main" xmlns="" id="{A5FBB67B-9DC5-254C-9E6F-8EE04462E7BA}"/>
              </a:ext>
            </a:extLst>
          </p:cNvPr>
          <p:cNvSpPr>
            <a:spLocks noGrp="1"/>
          </p:cNvSpPr>
          <p:nvPr>
            <p:ph type="sldNum" sz="quarter" idx="12"/>
          </p:nvPr>
        </p:nvSpPr>
        <p:spPr/>
        <p:txBody>
          <a:bodyPr/>
          <a:lstStyle/>
          <a:p>
            <a:fld id="{A683D178-98AA-4574-9EAA-8EB007C55176}" type="slidenum">
              <a:rPr lang="en-US" smtClean="0">
                <a:solidFill>
                  <a:schemeClr val="tx1"/>
                </a:solidFill>
              </a:rPr>
              <a:pPr/>
              <a:t>3</a:t>
            </a:fld>
            <a:endParaRPr lang="en-US" dirty="0">
              <a:solidFill>
                <a:schemeClr val="tx1"/>
              </a:solidFill>
            </a:endParaRPr>
          </a:p>
        </p:txBody>
      </p:sp>
      <p:sp>
        <p:nvSpPr>
          <p:cNvPr id="80" name="Title 5">
            <a:extLst>
              <a:ext uri="{FF2B5EF4-FFF2-40B4-BE49-F238E27FC236}">
                <a16:creationId xmlns:a16="http://schemas.microsoft.com/office/drawing/2014/main" xmlns="" id="{A9F644AC-3DF3-A94A-9015-53438445F56B}"/>
              </a:ext>
            </a:extLst>
          </p:cNvPr>
          <p:cNvSpPr>
            <a:spLocks noGrp="1"/>
          </p:cNvSpPr>
          <p:nvPr>
            <p:ph type="title"/>
          </p:nvPr>
        </p:nvSpPr>
        <p:spPr/>
        <p:txBody>
          <a:bodyPr/>
          <a:lstStyle/>
          <a:p>
            <a:r>
              <a:rPr lang="en-US" dirty="0"/>
              <a:t>Python – UI Frameworks</a:t>
            </a:r>
          </a:p>
        </p:txBody>
      </p:sp>
      <p:sp>
        <p:nvSpPr>
          <p:cNvPr id="18" name="Freeform 47">
            <a:extLst>
              <a:ext uri="{FF2B5EF4-FFF2-40B4-BE49-F238E27FC236}">
                <a16:creationId xmlns:a16="http://schemas.microsoft.com/office/drawing/2014/main" xmlns="" id="{3B1E2C0E-F36D-7B41-BE84-1FC3F1D2B31F}"/>
              </a:ext>
            </a:extLst>
          </p:cNvPr>
          <p:cNvSpPr>
            <a:spLocks noChangeAspect="1" noEditPoints="1"/>
          </p:cNvSpPr>
          <p:nvPr/>
        </p:nvSpPr>
        <p:spPr bwMode="auto">
          <a:xfrm>
            <a:off x="7221726" y="3374831"/>
            <a:ext cx="947390" cy="947391"/>
          </a:xfrm>
          <a:custGeom>
            <a:avLst/>
            <a:gdLst>
              <a:gd name="T0" fmla="*/ 1537 w 1573"/>
              <a:gd name="T1" fmla="*/ 837 h 1573"/>
              <a:gd name="T2" fmla="*/ 1511 w 1573"/>
              <a:gd name="T3" fmla="*/ 93 h 1573"/>
              <a:gd name="T4" fmla="*/ 131 w 1573"/>
              <a:gd name="T5" fmla="*/ 52 h 1573"/>
              <a:gd name="T6" fmla="*/ 56 w 1573"/>
              <a:gd name="T7" fmla="*/ 107 h 1573"/>
              <a:gd name="T8" fmla="*/ 26 w 1573"/>
              <a:gd name="T9" fmla="*/ 630 h 1573"/>
              <a:gd name="T10" fmla="*/ 2 w 1573"/>
              <a:gd name="T11" fmla="*/ 111 h 1573"/>
              <a:gd name="T12" fmla="*/ 69 w 1573"/>
              <a:gd name="T13" fmla="*/ 16 h 1573"/>
              <a:gd name="T14" fmla="*/ 1493 w 1573"/>
              <a:gd name="T15" fmla="*/ 10 h 1573"/>
              <a:gd name="T16" fmla="*/ 1572 w 1573"/>
              <a:gd name="T17" fmla="*/ 117 h 1573"/>
              <a:gd name="T18" fmla="*/ 735 w 1573"/>
              <a:gd name="T19" fmla="*/ 923 h 1573"/>
              <a:gd name="T20" fmla="*/ 1146 w 1573"/>
              <a:gd name="T21" fmla="*/ 936 h 1573"/>
              <a:gd name="T22" fmla="*/ 1133 w 1573"/>
              <a:gd name="T23" fmla="*/ 892 h 1573"/>
              <a:gd name="T24" fmla="*/ 735 w 1573"/>
              <a:gd name="T25" fmla="*/ 1185 h 1573"/>
              <a:gd name="T26" fmla="*/ 1146 w 1573"/>
              <a:gd name="T27" fmla="*/ 1198 h 1573"/>
              <a:gd name="T28" fmla="*/ 1133 w 1573"/>
              <a:gd name="T29" fmla="*/ 1154 h 1573"/>
              <a:gd name="T30" fmla="*/ 833 w 1573"/>
              <a:gd name="T31" fmla="*/ 1074 h 1573"/>
              <a:gd name="T32" fmla="*/ 820 w 1573"/>
              <a:gd name="T33" fmla="*/ 1008 h 1573"/>
              <a:gd name="T34" fmla="*/ 754 w 1573"/>
              <a:gd name="T35" fmla="*/ 1008 h 1573"/>
              <a:gd name="T36" fmla="*/ 741 w 1573"/>
              <a:gd name="T37" fmla="*/ 1074 h 1573"/>
              <a:gd name="T38" fmla="*/ 1385 w 1573"/>
              <a:gd name="T39" fmla="*/ 1416 h 1573"/>
              <a:gd name="T40" fmla="*/ 1372 w 1573"/>
              <a:gd name="T41" fmla="*/ 1460 h 1573"/>
              <a:gd name="T42" fmla="*/ 1416 w 1573"/>
              <a:gd name="T43" fmla="*/ 1447 h 1573"/>
              <a:gd name="T44" fmla="*/ 336 w 1573"/>
              <a:gd name="T45" fmla="*/ 1416 h 1573"/>
              <a:gd name="T46" fmla="*/ 323 w 1573"/>
              <a:gd name="T47" fmla="*/ 1460 h 1573"/>
              <a:gd name="T48" fmla="*/ 367 w 1573"/>
              <a:gd name="T49" fmla="*/ 1447 h 1573"/>
              <a:gd name="T50" fmla="*/ 944 w 1573"/>
              <a:gd name="T51" fmla="*/ 1285 h 1573"/>
              <a:gd name="T52" fmla="*/ 900 w 1573"/>
              <a:gd name="T53" fmla="*/ 1266 h 1573"/>
              <a:gd name="T54" fmla="*/ 910 w 1573"/>
              <a:gd name="T55" fmla="*/ 1467 h 1573"/>
              <a:gd name="T56" fmla="*/ 1084 w 1573"/>
              <a:gd name="T57" fmla="*/ 1494 h 1573"/>
              <a:gd name="T58" fmla="*/ 735 w 1573"/>
              <a:gd name="T59" fmla="*/ 1541 h 1573"/>
              <a:gd name="T60" fmla="*/ 1138 w 1573"/>
              <a:gd name="T61" fmla="*/ 1571 h 1573"/>
              <a:gd name="T62" fmla="*/ 1140 w 1573"/>
              <a:gd name="T63" fmla="*/ 1485 h 1573"/>
              <a:gd name="T64" fmla="*/ 1058 w 1573"/>
              <a:gd name="T65" fmla="*/ 1419 h 1573"/>
              <a:gd name="T66" fmla="*/ 838 w 1573"/>
              <a:gd name="T67" fmla="*/ 1450 h 1573"/>
              <a:gd name="T68" fmla="*/ 756 w 1573"/>
              <a:gd name="T69" fmla="*/ 1416 h 1573"/>
              <a:gd name="T70" fmla="*/ 746 w 1573"/>
              <a:gd name="T71" fmla="*/ 1464 h 1573"/>
              <a:gd name="T72" fmla="*/ 664 w 1573"/>
              <a:gd name="T73" fmla="*/ 1544 h 1573"/>
              <a:gd name="T74" fmla="*/ 55 w 1573"/>
              <a:gd name="T75" fmla="*/ 1569 h 1573"/>
              <a:gd name="T76" fmla="*/ 0 w 1573"/>
              <a:gd name="T77" fmla="*/ 1494 h 1573"/>
              <a:gd name="T78" fmla="*/ 48 w 1573"/>
              <a:gd name="T79" fmla="*/ 688 h 1573"/>
              <a:gd name="T80" fmla="*/ 659 w 1573"/>
              <a:gd name="T81" fmla="*/ 705 h 1573"/>
              <a:gd name="T82" fmla="*/ 621 w 1573"/>
              <a:gd name="T83" fmla="*/ 742 h 1573"/>
              <a:gd name="T84" fmla="*/ 54 w 1573"/>
              <a:gd name="T85" fmla="*/ 753 h 1573"/>
              <a:gd name="T86" fmla="*/ 603 w 1573"/>
              <a:gd name="T87" fmla="*/ 1520 h 1573"/>
              <a:gd name="T88" fmla="*/ 1573 w 1573"/>
              <a:gd name="T89" fmla="*/ 1502 h 1573"/>
              <a:gd name="T90" fmla="*/ 1510 w 1573"/>
              <a:gd name="T91" fmla="*/ 1571 h 1573"/>
              <a:gd name="T92" fmla="*/ 1220 w 1573"/>
              <a:gd name="T93" fmla="*/ 1538 h 1573"/>
              <a:gd name="T94" fmla="*/ 1220 w 1573"/>
              <a:gd name="T95" fmla="*/ 926 h 1573"/>
              <a:gd name="T96" fmla="*/ 1510 w 1573"/>
              <a:gd name="T97" fmla="*/ 893 h 1573"/>
              <a:gd name="T98" fmla="*/ 1573 w 1573"/>
              <a:gd name="T99" fmla="*/ 962 h 1573"/>
              <a:gd name="T100" fmla="*/ 1280 w 1573"/>
              <a:gd name="T101" fmla="*/ 945 h 1573"/>
              <a:gd name="T102" fmla="*/ 1266 w 1573"/>
              <a:gd name="T103" fmla="*/ 1513 h 1573"/>
              <a:gd name="T104" fmla="*/ 1520 w 1573"/>
              <a:gd name="T105" fmla="*/ 1502 h 1573"/>
              <a:gd name="T106" fmla="*/ 1416 w 1573"/>
              <a:gd name="T107" fmla="*/ 236 h 1573"/>
              <a:gd name="T108" fmla="*/ 1327 w 1573"/>
              <a:gd name="T109" fmla="*/ 159 h 1573"/>
              <a:gd name="T110" fmla="*/ 1375 w 1573"/>
              <a:gd name="T111" fmla="*/ 257 h 1573"/>
              <a:gd name="T112" fmla="*/ 1416 w 1573"/>
              <a:gd name="T113" fmla="*/ 393 h 1573"/>
              <a:gd name="T114" fmla="*/ 1170 w 1573"/>
              <a:gd name="T115" fmla="*/ 159 h 1573"/>
              <a:gd name="T116" fmla="*/ 1375 w 1573"/>
              <a:gd name="T117" fmla="*/ 415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3" h="1573">
                <a:moveTo>
                  <a:pt x="1573" y="131"/>
                </a:moveTo>
                <a:lnTo>
                  <a:pt x="1573" y="813"/>
                </a:lnTo>
                <a:lnTo>
                  <a:pt x="1573" y="818"/>
                </a:lnTo>
                <a:lnTo>
                  <a:pt x="1571" y="823"/>
                </a:lnTo>
                <a:lnTo>
                  <a:pt x="1569" y="828"/>
                </a:lnTo>
                <a:lnTo>
                  <a:pt x="1565" y="832"/>
                </a:lnTo>
                <a:lnTo>
                  <a:pt x="1562" y="835"/>
                </a:lnTo>
                <a:lnTo>
                  <a:pt x="1557" y="837"/>
                </a:lnTo>
                <a:lnTo>
                  <a:pt x="1555" y="838"/>
                </a:lnTo>
                <a:lnTo>
                  <a:pt x="1552" y="839"/>
                </a:lnTo>
                <a:lnTo>
                  <a:pt x="1547" y="839"/>
                </a:lnTo>
                <a:lnTo>
                  <a:pt x="1542" y="839"/>
                </a:lnTo>
                <a:lnTo>
                  <a:pt x="1537" y="837"/>
                </a:lnTo>
                <a:lnTo>
                  <a:pt x="1532" y="835"/>
                </a:lnTo>
                <a:lnTo>
                  <a:pt x="1528" y="832"/>
                </a:lnTo>
                <a:lnTo>
                  <a:pt x="1525" y="828"/>
                </a:lnTo>
                <a:lnTo>
                  <a:pt x="1523" y="823"/>
                </a:lnTo>
                <a:lnTo>
                  <a:pt x="1522" y="821"/>
                </a:lnTo>
                <a:lnTo>
                  <a:pt x="1521" y="818"/>
                </a:lnTo>
                <a:lnTo>
                  <a:pt x="1521" y="813"/>
                </a:lnTo>
                <a:lnTo>
                  <a:pt x="1521" y="131"/>
                </a:lnTo>
                <a:lnTo>
                  <a:pt x="1520" y="123"/>
                </a:lnTo>
                <a:lnTo>
                  <a:pt x="1519" y="115"/>
                </a:lnTo>
                <a:lnTo>
                  <a:pt x="1517" y="107"/>
                </a:lnTo>
                <a:lnTo>
                  <a:pt x="1515" y="100"/>
                </a:lnTo>
                <a:lnTo>
                  <a:pt x="1511" y="93"/>
                </a:lnTo>
                <a:lnTo>
                  <a:pt x="1507" y="87"/>
                </a:lnTo>
                <a:lnTo>
                  <a:pt x="1503" y="81"/>
                </a:lnTo>
                <a:lnTo>
                  <a:pt x="1498" y="75"/>
                </a:lnTo>
                <a:lnTo>
                  <a:pt x="1492" y="70"/>
                </a:lnTo>
                <a:lnTo>
                  <a:pt x="1486" y="66"/>
                </a:lnTo>
                <a:lnTo>
                  <a:pt x="1480" y="62"/>
                </a:lnTo>
                <a:lnTo>
                  <a:pt x="1473" y="58"/>
                </a:lnTo>
                <a:lnTo>
                  <a:pt x="1465" y="56"/>
                </a:lnTo>
                <a:lnTo>
                  <a:pt x="1458" y="54"/>
                </a:lnTo>
                <a:lnTo>
                  <a:pt x="1450" y="53"/>
                </a:lnTo>
                <a:lnTo>
                  <a:pt x="1442" y="52"/>
                </a:lnTo>
                <a:lnTo>
                  <a:pt x="787" y="52"/>
                </a:lnTo>
                <a:lnTo>
                  <a:pt x="131" y="52"/>
                </a:lnTo>
                <a:lnTo>
                  <a:pt x="123" y="53"/>
                </a:lnTo>
                <a:lnTo>
                  <a:pt x="115" y="54"/>
                </a:lnTo>
                <a:lnTo>
                  <a:pt x="108" y="56"/>
                </a:lnTo>
                <a:lnTo>
                  <a:pt x="101" y="58"/>
                </a:lnTo>
                <a:lnTo>
                  <a:pt x="94" y="62"/>
                </a:lnTo>
                <a:lnTo>
                  <a:pt x="87" y="66"/>
                </a:lnTo>
                <a:lnTo>
                  <a:pt x="81" y="70"/>
                </a:lnTo>
                <a:lnTo>
                  <a:pt x="76" y="75"/>
                </a:lnTo>
                <a:lnTo>
                  <a:pt x="70" y="81"/>
                </a:lnTo>
                <a:lnTo>
                  <a:pt x="66" y="87"/>
                </a:lnTo>
                <a:lnTo>
                  <a:pt x="62" y="93"/>
                </a:lnTo>
                <a:lnTo>
                  <a:pt x="59" y="100"/>
                </a:lnTo>
                <a:lnTo>
                  <a:pt x="56" y="107"/>
                </a:lnTo>
                <a:lnTo>
                  <a:pt x="54" y="115"/>
                </a:lnTo>
                <a:lnTo>
                  <a:pt x="53" y="123"/>
                </a:lnTo>
                <a:lnTo>
                  <a:pt x="53" y="131"/>
                </a:lnTo>
                <a:lnTo>
                  <a:pt x="53" y="603"/>
                </a:lnTo>
                <a:lnTo>
                  <a:pt x="52" y="609"/>
                </a:lnTo>
                <a:lnTo>
                  <a:pt x="50" y="614"/>
                </a:lnTo>
                <a:lnTo>
                  <a:pt x="48" y="618"/>
                </a:lnTo>
                <a:lnTo>
                  <a:pt x="45" y="622"/>
                </a:lnTo>
                <a:lnTo>
                  <a:pt x="41" y="625"/>
                </a:lnTo>
                <a:lnTo>
                  <a:pt x="37" y="628"/>
                </a:lnTo>
                <a:lnTo>
                  <a:pt x="34" y="628"/>
                </a:lnTo>
                <a:lnTo>
                  <a:pt x="32" y="629"/>
                </a:lnTo>
                <a:lnTo>
                  <a:pt x="26" y="630"/>
                </a:lnTo>
                <a:lnTo>
                  <a:pt x="21" y="629"/>
                </a:lnTo>
                <a:lnTo>
                  <a:pt x="16" y="628"/>
                </a:lnTo>
                <a:lnTo>
                  <a:pt x="12" y="625"/>
                </a:lnTo>
                <a:lnTo>
                  <a:pt x="8" y="622"/>
                </a:lnTo>
                <a:lnTo>
                  <a:pt x="5" y="618"/>
                </a:lnTo>
                <a:lnTo>
                  <a:pt x="2" y="614"/>
                </a:lnTo>
                <a:lnTo>
                  <a:pt x="1" y="611"/>
                </a:lnTo>
                <a:lnTo>
                  <a:pt x="1" y="609"/>
                </a:lnTo>
                <a:lnTo>
                  <a:pt x="0" y="603"/>
                </a:lnTo>
                <a:lnTo>
                  <a:pt x="0" y="131"/>
                </a:lnTo>
                <a:lnTo>
                  <a:pt x="0" y="124"/>
                </a:lnTo>
                <a:lnTo>
                  <a:pt x="1" y="117"/>
                </a:lnTo>
                <a:lnTo>
                  <a:pt x="2" y="111"/>
                </a:lnTo>
                <a:lnTo>
                  <a:pt x="3" y="104"/>
                </a:lnTo>
                <a:lnTo>
                  <a:pt x="4" y="98"/>
                </a:lnTo>
                <a:lnTo>
                  <a:pt x="6" y="92"/>
                </a:lnTo>
                <a:lnTo>
                  <a:pt x="10" y="80"/>
                </a:lnTo>
                <a:lnTo>
                  <a:pt x="16" y="68"/>
                </a:lnTo>
                <a:lnTo>
                  <a:pt x="23" y="58"/>
                </a:lnTo>
                <a:lnTo>
                  <a:pt x="26" y="52"/>
                </a:lnTo>
                <a:lnTo>
                  <a:pt x="30" y="48"/>
                </a:lnTo>
                <a:lnTo>
                  <a:pt x="39" y="38"/>
                </a:lnTo>
                <a:lnTo>
                  <a:pt x="48" y="30"/>
                </a:lnTo>
                <a:lnTo>
                  <a:pt x="53" y="26"/>
                </a:lnTo>
                <a:lnTo>
                  <a:pt x="58" y="22"/>
                </a:lnTo>
                <a:lnTo>
                  <a:pt x="69" y="16"/>
                </a:lnTo>
                <a:lnTo>
                  <a:pt x="80" y="10"/>
                </a:lnTo>
                <a:lnTo>
                  <a:pt x="92" y="6"/>
                </a:lnTo>
                <a:lnTo>
                  <a:pt x="105" y="2"/>
                </a:lnTo>
                <a:lnTo>
                  <a:pt x="118" y="0"/>
                </a:lnTo>
                <a:lnTo>
                  <a:pt x="131" y="0"/>
                </a:lnTo>
                <a:lnTo>
                  <a:pt x="787" y="0"/>
                </a:lnTo>
                <a:lnTo>
                  <a:pt x="1442" y="0"/>
                </a:lnTo>
                <a:lnTo>
                  <a:pt x="1455" y="0"/>
                </a:lnTo>
                <a:lnTo>
                  <a:pt x="1462" y="1"/>
                </a:lnTo>
                <a:lnTo>
                  <a:pt x="1468" y="2"/>
                </a:lnTo>
                <a:lnTo>
                  <a:pt x="1475" y="4"/>
                </a:lnTo>
                <a:lnTo>
                  <a:pt x="1481" y="6"/>
                </a:lnTo>
                <a:lnTo>
                  <a:pt x="1493" y="10"/>
                </a:lnTo>
                <a:lnTo>
                  <a:pt x="1505" y="16"/>
                </a:lnTo>
                <a:lnTo>
                  <a:pt x="1515" y="22"/>
                </a:lnTo>
                <a:lnTo>
                  <a:pt x="1520" y="26"/>
                </a:lnTo>
                <a:lnTo>
                  <a:pt x="1525" y="30"/>
                </a:lnTo>
                <a:lnTo>
                  <a:pt x="1535" y="38"/>
                </a:lnTo>
                <a:lnTo>
                  <a:pt x="1543" y="48"/>
                </a:lnTo>
                <a:lnTo>
                  <a:pt x="1547" y="52"/>
                </a:lnTo>
                <a:lnTo>
                  <a:pt x="1551" y="58"/>
                </a:lnTo>
                <a:lnTo>
                  <a:pt x="1557" y="68"/>
                </a:lnTo>
                <a:lnTo>
                  <a:pt x="1563" y="80"/>
                </a:lnTo>
                <a:lnTo>
                  <a:pt x="1567" y="92"/>
                </a:lnTo>
                <a:lnTo>
                  <a:pt x="1570" y="104"/>
                </a:lnTo>
                <a:lnTo>
                  <a:pt x="1572" y="117"/>
                </a:lnTo>
                <a:lnTo>
                  <a:pt x="1573" y="131"/>
                </a:lnTo>
                <a:close/>
                <a:moveTo>
                  <a:pt x="1128" y="892"/>
                </a:moveTo>
                <a:lnTo>
                  <a:pt x="761" y="892"/>
                </a:lnTo>
                <a:lnTo>
                  <a:pt x="756" y="892"/>
                </a:lnTo>
                <a:lnTo>
                  <a:pt x="751" y="894"/>
                </a:lnTo>
                <a:lnTo>
                  <a:pt x="746" y="896"/>
                </a:lnTo>
                <a:lnTo>
                  <a:pt x="742" y="899"/>
                </a:lnTo>
                <a:lnTo>
                  <a:pt x="739" y="903"/>
                </a:lnTo>
                <a:lnTo>
                  <a:pt x="737" y="908"/>
                </a:lnTo>
                <a:lnTo>
                  <a:pt x="736" y="910"/>
                </a:lnTo>
                <a:lnTo>
                  <a:pt x="735" y="913"/>
                </a:lnTo>
                <a:lnTo>
                  <a:pt x="735" y="918"/>
                </a:lnTo>
                <a:lnTo>
                  <a:pt x="735" y="923"/>
                </a:lnTo>
                <a:lnTo>
                  <a:pt x="737" y="928"/>
                </a:lnTo>
                <a:lnTo>
                  <a:pt x="739" y="932"/>
                </a:lnTo>
                <a:lnTo>
                  <a:pt x="742" y="936"/>
                </a:lnTo>
                <a:lnTo>
                  <a:pt x="746" y="940"/>
                </a:lnTo>
                <a:lnTo>
                  <a:pt x="751" y="942"/>
                </a:lnTo>
                <a:lnTo>
                  <a:pt x="753" y="943"/>
                </a:lnTo>
                <a:lnTo>
                  <a:pt x="756" y="943"/>
                </a:lnTo>
                <a:lnTo>
                  <a:pt x="761" y="944"/>
                </a:lnTo>
                <a:lnTo>
                  <a:pt x="1128" y="944"/>
                </a:lnTo>
                <a:lnTo>
                  <a:pt x="1133" y="943"/>
                </a:lnTo>
                <a:lnTo>
                  <a:pt x="1138" y="942"/>
                </a:lnTo>
                <a:lnTo>
                  <a:pt x="1142" y="940"/>
                </a:lnTo>
                <a:lnTo>
                  <a:pt x="1146" y="936"/>
                </a:lnTo>
                <a:lnTo>
                  <a:pt x="1149" y="932"/>
                </a:lnTo>
                <a:lnTo>
                  <a:pt x="1152" y="928"/>
                </a:lnTo>
                <a:lnTo>
                  <a:pt x="1153" y="926"/>
                </a:lnTo>
                <a:lnTo>
                  <a:pt x="1153" y="923"/>
                </a:lnTo>
                <a:lnTo>
                  <a:pt x="1154" y="918"/>
                </a:lnTo>
                <a:lnTo>
                  <a:pt x="1153" y="913"/>
                </a:lnTo>
                <a:lnTo>
                  <a:pt x="1152" y="908"/>
                </a:lnTo>
                <a:lnTo>
                  <a:pt x="1149" y="903"/>
                </a:lnTo>
                <a:lnTo>
                  <a:pt x="1146" y="899"/>
                </a:lnTo>
                <a:lnTo>
                  <a:pt x="1142" y="896"/>
                </a:lnTo>
                <a:lnTo>
                  <a:pt x="1138" y="894"/>
                </a:lnTo>
                <a:lnTo>
                  <a:pt x="1136" y="893"/>
                </a:lnTo>
                <a:lnTo>
                  <a:pt x="1133" y="892"/>
                </a:lnTo>
                <a:lnTo>
                  <a:pt x="1128" y="892"/>
                </a:lnTo>
                <a:close/>
                <a:moveTo>
                  <a:pt x="1128" y="1154"/>
                </a:moveTo>
                <a:lnTo>
                  <a:pt x="761" y="1154"/>
                </a:lnTo>
                <a:lnTo>
                  <a:pt x="756" y="1154"/>
                </a:lnTo>
                <a:lnTo>
                  <a:pt x="751" y="1156"/>
                </a:lnTo>
                <a:lnTo>
                  <a:pt x="746" y="1158"/>
                </a:lnTo>
                <a:lnTo>
                  <a:pt x="742" y="1161"/>
                </a:lnTo>
                <a:lnTo>
                  <a:pt x="739" y="1165"/>
                </a:lnTo>
                <a:lnTo>
                  <a:pt x="737" y="1170"/>
                </a:lnTo>
                <a:lnTo>
                  <a:pt x="736" y="1172"/>
                </a:lnTo>
                <a:lnTo>
                  <a:pt x="735" y="1175"/>
                </a:lnTo>
                <a:lnTo>
                  <a:pt x="735" y="1180"/>
                </a:lnTo>
                <a:lnTo>
                  <a:pt x="735" y="1185"/>
                </a:lnTo>
                <a:lnTo>
                  <a:pt x="737" y="1190"/>
                </a:lnTo>
                <a:lnTo>
                  <a:pt x="739" y="1194"/>
                </a:lnTo>
                <a:lnTo>
                  <a:pt x="742" y="1198"/>
                </a:lnTo>
                <a:lnTo>
                  <a:pt x="746" y="1202"/>
                </a:lnTo>
                <a:lnTo>
                  <a:pt x="751" y="1204"/>
                </a:lnTo>
                <a:lnTo>
                  <a:pt x="753" y="1205"/>
                </a:lnTo>
                <a:lnTo>
                  <a:pt x="756" y="1205"/>
                </a:lnTo>
                <a:lnTo>
                  <a:pt x="761" y="1206"/>
                </a:lnTo>
                <a:lnTo>
                  <a:pt x="1128" y="1206"/>
                </a:lnTo>
                <a:lnTo>
                  <a:pt x="1133" y="1205"/>
                </a:lnTo>
                <a:lnTo>
                  <a:pt x="1138" y="1204"/>
                </a:lnTo>
                <a:lnTo>
                  <a:pt x="1142" y="1202"/>
                </a:lnTo>
                <a:lnTo>
                  <a:pt x="1146" y="1198"/>
                </a:lnTo>
                <a:lnTo>
                  <a:pt x="1149" y="1194"/>
                </a:lnTo>
                <a:lnTo>
                  <a:pt x="1152" y="1190"/>
                </a:lnTo>
                <a:lnTo>
                  <a:pt x="1153" y="1188"/>
                </a:lnTo>
                <a:lnTo>
                  <a:pt x="1153" y="1185"/>
                </a:lnTo>
                <a:lnTo>
                  <a:pt x="1154" y="1180"/>
                </a:lnTo>
                <a:lnTo>
                  <a:pt x="1153" y="1175"/>
                </a:lnTo>
                <a:lnTo>
                  <a:pt x="1152" y="1170"/>
                </a:lnTo>
                <a:lnTo>
                  <a:pt x="1149" y="1165"/>
                </a:lnTo>
                <a:lnTo>
                  <a:pt x="1146" y="1161"/>
                </a:lnTo>
                <a:lnTo>
                  <a:pt x="1142" y="1158"/>
                </a:lnTo>
                <a:lnTo>
                  <a:pt x="1138" y="1156"/>
                </a:lnTo>
                <a:lnTo>
                  <a:pt x="1136" y="1155"/>
                </a:lnTo>
                <a:lnTo>
                  <a:pt x="1133" y="1154"/>
                </a:lnTo>
                <a:lnTo>
                  <a:pt x="1128" y="1154"/>
                </a:lnTo>
                <a:close/>
                <a:moveTo>
                  <a:pt x="787" y="1101"/>
                </a:moveTo>
                <a:lnTo>
                  <a:pt x="792" y="1101"/>
                </a:lnTo>
                <a:lnTo>
                  <a:pt x="798" y="1100"/>
                </a:lnTo>
                <a:lnTo>
                  <a:pt x="803" y="1099"/>
                </a:lnTo>
                <a:lnTo>
                  <a:pt x="808" y="1097"/>
                </a:lnTo>
                <a:lnTo>
                  <a:pt x="812" y="1095"/>
                </a:lnTo>
                <a:lnTo>
                  <a:pt x="816" y="1092"/>
                </a:lnTo>
                <a:lnTo>
                  <a:pt x="820" y="1089"/>
                </a:lnTo>
                <a:lnTo>
                  <a:pt x="824" y="1086"/>
                </a:lnTo>
                <a:lnTo>
                  <a:pt x="828" y="1082"/>
                </a:lnTo>
                <a:lnTo>
                  <a:pt x="831" y="1078"/>
                </a:lnTo>
                <a:lnTo>
                  <a:pt x="833" y="1074"/>
                </a:lnTo>
                <a:lnTo>
                  <a:pt x="835" y="1069"/>
                </a:lnTo>
                <a:lnTo>
                  <a:pt x="838" y="1059"/>
                </a:lnTo>
                <a:lnTo>
                  <a:pt x="839" y="1054"/>
                </a:lnTo>
                <a:lnTo>
                  <a:pt x="840" y="1049"/>
                </a:lnTo>
                <a:lnTo>
                  <a:pt x="839" y="1043"/>
                </a:lnTo>
                <a:lnTo>
                  <a:pt x="838" y="1038"/>
                </a:lnTo>
                <a:lnTo>
                  <a:pt x="837" y="1033"/>
                </a:lnTo>
                <a:lnTo>
                  <a:pt x="835" y="1028"/>
                </a:lnTo>
                <a:lnTo>
                  <a:pt x="833" y="1024"/>
                </a:lnTo>
                <a:lnTo>
                  <a:pt x="831" y="1020"/>
                </a:lnTo>
                <a:lnTo>
                  <a:pt x="828" y="1015"/>
                </a:lnTo>
                <a:lnTo>
                  <a:pt x="824" y="1012"/>
                </a:lnTo>
                <a:lnTo>
                  <a:pt x="820" y="1008"/>
                </a:lnTo>
                <a:lnTo>
                  <a:pt x="816" y="1005"/>
                </a:lnTo>
                <a:lnTo>
                  <a:pt x="812" y="1003"/>
                </a:lnTo>
                <a:lnTo>
                  <a:pt x="808" y="1001"/>
                </a:lnTo>
                <a:lnTo>
                  <a:pt x="798" y="997"/>
                </a:lnTo>
                <a:lnTo>
                  <a:pt x="792" y="997"/>
                </a:lnTo>
                <a:lnTo>
                  <a:pt x="787" y="996"/>
                </a:lnTo>
                <a:lnTo>
                  <a:pt x="782" y="997"/>
                </a:lnTo>
                <a:lnTo>
                  <a:pt x="777" y="997"/>
                </a:lnTo>
                <a:lnTo>
                  <a:pt x="772" y="999"/>
                </a:lnTo>
                <a:lnTo>
                  <a:pt x="767" y="1001"/>
                </a:lnTo>
                <a:lnTo>
                  <a:pt x="762" y="1003"/>
                </a:lnTo>
                <a:lnTo>
                  <a:pt x="758" y="1005"/>
                </a:lnTo>
                <a:lnTo>
                  <a:pt x="754" y="1008"/>
                </a:lnTo>
                <a:lnTo>
                  <a:pt x="750" y="1012"/>
                </a:lnTo>
                <a:lnTo>
                  <a:pt x="747" y="1015"/>
                </a:lnTo>
                <a:lnTo>
                  <a:pt x="744" y="1020"/>
                </a:lnTo>
                <a:lnTo>
                  <a:pt x="741" y="1024"/>
                </a:lnTo>
                <a:lnTo>
                  <a:pt x="739" y="1028"/>
                </a:lnTo>
                <a:lnTo>
                  <a:pt x="736" y="1038"/>
                </a:lnTo>
                <a:lnTo>
                  <a:pt x="735" y="1043"/>
                </a:lnTo>
                <a:lnTo>
                  <a:pt x="735" y="1049"/>
                </a:lnTo>
                <a:lnTo>
                  <a:pt x="735" y="1054"/>
                </a:lnTo>
                <a:lnTo>
                  <a:pt x="736" y="1059"/>
                </a:lnTo>
                <a:lnTo>
                  <a:pt x="737" y="1064"/>
                </a:lnTo>
                <a:lnTo>
                  <a:pt x="739" y="1069"/>
                </a:lnTo>
                <a:lnTo>
                  <a:pt x="741" y="1074"/>
                </a:lnTo>
                <a:lnTo>
                  <a:pt x="744" y="1078"/>
                </a:lnTo>
                <a:lnTo>
                  <a:pt x="747" y="1082"/>
                </a:lnTo>
                <a:lnTo>
                  <a:pt x="750" y="1086"/>
                </a:lnTo>
                <a:lnTo>
                  <a:pt x="754" y="1089"/>
                </a:lnTo>
                <a:lnTo>
                  <a:pt x="758" y="1092"/>
                </a:lnTo>
                <a:lnTo>
                  <a:pt x="762" y="1095"/>
                </a:lnTo>
                <a:lnTo>
                  <a:pt x="767" y="1097"/>
                </a:lnTo>
                <a:lnTo>
                  <a:pt x="777" y="1100"/>
                </a:lnTo>
                <a:lnTo>
                  <a:pt x="782" y="1101"/>
                </a:lnTo>
                <a:lnTo>
                  <a:pt x="787" y="1101"/>
                </a:lnTo>
                <a:close/>
                <a:moveTo>
                  <a:pt x="1391" y="1416"/>
                </a:moveTo>
                <a:lnTo>
                  <a:pt x="1390" y="1416"/>
                </a:lnTo>
                <a:lnTo>
                  <a:pt x="1385" y="1416"/>
                </a:lnTo>
                <a:lnTo>
                  <a:pt x="1380" y="1418"/>
                </a:lnTo>
                <a:lnTo>
                  <a:pt x="1376" y="1420"/>
                </a:lnTo>
                <a:lnTo>
                  <a:pt x="1374" y="1422"/>
                </a:lnTo>
                <a:lnTo>
                  <a:pt x="1372" y="1423"/>
                </a:lnTo>
                <a:lnTo>
                  <a:pt x="1369" y="1427"/>
                </a:lnTo>
                <a:lnTo>
                  <a:pt x="1366" y="1432"/>
                </a:lnTo>
                <a:lnTo>
                  <a:pt x="1365" y="1434"/>
                </a:lnTo>
                <a:lnTo>
                  <a:pt x="1365" y="1437"/>
                </a:lnTo>
                <a:lnTo>
                  <a:pt x="1364" y="1442"/>
                </a:lnTo>
                <a:lnTo>
                  <a:pt x="1365" y="1447"/>
                </a:lnTo>
                <a:lnTo>
                  <a:pt x="1366" y="1452"/>
                </a:lnTo>
                <a:lnTo>
                  <a:pt x="1369" y="1456"/>
                </a:lnTo>
                <a:lnTo>
                  <a:pt x="1372" y="1460"/>
                </a:lnTo>
                <a:lnTo>
                  <a:pt x="1376" y="1464"/>
                </a:lnTo>
                <a:lnTo>
                  <a:pt x="1380" y="1466"/>
                </a:lnTo>
                <a:lnTo>
                  <a:pt x="1383" y="1467"/>
                </a:lnTo>
                <a:lnTo>
                  <a:pt x="1385" y="1467"/>
                </a:lnTo>
                <a:lnTo>
                  <a:pt x="1391" y="1468"/>
                </a:lnTo>
                <a:lnTo>
                  <a:pt x="1396" y="1467"/>
                </a:lnTo>
                <a:lnTo>
                  <a:pt x="1401" y="1466"/>
                </a:lnTo>
                <a:lnTo>
                  <a:pt x="1405" y="1464"/>
                </a:lnTo>
                <a:lnTo>
                  <a:pt x="1409" y="1460"/>
                </a:lnTo>
                <a:lnTo>
                  <a:pt x="1412" y="1456"/>
                </a:lnTo>
                <a:lnTo>
                  <a:pt x="1415" y="1452"/>
                </a:lnTo>
                <a:lnTo>
                  <a:pt x="1416" y="1450"/>
                </a:lnTo>
                <a:lnTo>
                  <a:pt x="1416" y="1447"/>
                </a:lnTo>
                <a:lnTo>
                  <a:pt x="1417" y="1442"/>
                </a:lnTo>
                <a:lnTo>
                  <a:pt x="1416" y="1437"/>
                </a:lnTo>
                <a:lnTo>
                  <a:pt x="1415" y="1432"/>
                </a:lnTo>
                <a:lnTo>
                  <a:pt x="1412" y="1427"/>
                </a:lnTo>
                <a:lnTo>
                  <a:pt x="1409" y="1423"/>
                </a:lnTo>
                <a:lnTo>
                  <a:pt x="1405" y="1420"/>
                </a:lnTo>
                <a:lnTo>
                  <a:pt x="1401" y="1418"/>
                </a:lnTo>
                <a:lnTo>
                  <a:pt x="1398" y="1417"/>
                </a:lnTo>
                <a:lnTo>
                  <a:pt x="1396" y="1416"/>
                </a:lnTo>
                <a:lnTo>
                  <a:pt x="1391" y="1416"/>
                </a:lnTo>
                <a:close/>
                <a:moveTo>
                  <a:pt x="342" y="1416"/>
                </a:moveTo>
                <a:lnTo>
                  <a:pt x="341" y="1416"/>
                </a:lnTo>
                <a:lnTo>
                  <a:pt x="336" y="1416"/>
                </a:lnTo>
                <a:lnTo>
                  <a:pt x="331" y="1418"/>
                </a:lnTo>
                <a:lnTo>
                  <a:pt x="327" y="1420"/>
                </a:lnTo>
                <a:lnTo>
                  <a:pt x="325" y="1422"/>
                </a:lnTo>
                <a:lnTo>
                  <a:pt x="323" y="1423"/>
                </a:lnTo>
                <a:lnTo>
                  <a:pt x="320" y="1427"/>
                </a:lnTo>
                <a:lnTo>
                  <a:pt x="317" y="1432"/>
                </a:lnTo>
                <a:lnTo>
                  <a:pt x="316" y="1434"/>
                </a:lnTo>
                <a:lnTo>
                  <a:pt x="316" y="1437"/>
                </a:lnTo>
                <a:lnTo>
                  <a:pt x="315" y="1442"/>
                </a:lnTo>
                <a:lnTo>
                  <a:pt x="316" y="1447"/>
                </a:lnTo>
                <a:lnTo>
                  <a:pt x="317" y="1452"/>
                </a:lnTo>
                <a:lnTo>
                  <a:pt x="320" y="1456"/>
                </a:lnTo>
                <a:lnTo>
                  <a:pt x="323" y="1460"/>
                </a:lnTo>
                <a:lnTo>
                  <a:pt x="327" y="1464"/>
                </a:lnTo>
                <a:lnTo>
                  <a:pt x="331" y="1466"/>
                </a:lnTo>
                <a:lnTo>
                  <a:pt x="334" y="1467"/>
                </a:lnTo>
                <a:lnTo>
                  <a:pt x="336" y="1467"/>
                </a:lnTo>
                <a:lnTo>
                  <a:pt x="342" y="1468"/>
                </a:lnTo>
                <a:lnTo>
                  <a:pt x="347" y="1467"/>
                </a:lnTo>
                <a:lnTo>
                  <a:pt x="352" y="1466"/>
                </a:lnTo>
                <a:lnTo>
                  <a:pt x="356" y="1464"/>
                </a:lnTo>
                <a:lnTo>
                  <a:pt x="360" y="1460"/>
                </a:lnTo>
                <a:lnTo>
                  <a:pt x="363" y="1456"/>
                </a:lnTo>
                <a:lnTo>
                  <a:pt x="366" y="1452"/>
                </a:lnTo>
                <a:lnTo>
                  <a:pt x="367" y="1450"/>
                </a:lnTo>
                <a:lnTo>
                  <a:pt x="367" y="1447"/>
                </a:lnTo>
                <a:lnTo>
                  <a:pt x="368" y="1442"/>
                </a:lnTo>
                <a:lnTo>
                  <a:pt x="367" y="1437"/>
                </a:lnTo>
                <a:lnTo>
                  <a:pt x="366" y="1432"/>
                </a:lnTo>
                <a:lnTo>
                  <a:pt x="363" y="1427"/>
                </a:lnTo>
                <a:lnTo>
                  <a:pt x="360" y="1423"/>
                </a:lnTo>
                <a:lnTo>
                  <a:pt x="356" y="1420"/>
                </a:lnTo>
                <a:lnTo>
                  <a:pt x="352" y="1418"/>
                </a:lnTo>
                <a:lnTo>
                  <a:pt x="349" y="1417"/>
                </a:lnTo>
                <a:lnTo>
                  <a:pt x="347" y="1416"/>
                </a:lnTo>
                <a:lnTo>
                  <a:pt x="342" y="1416"/>
                </a:lnTo>
                <a:close/>
                <a:moveTo>
                  <a:pt x="1023" y="1416"/>
                </a:moveTo>
                <a:lnTo>
                  <a:pt x="944" y="1416"/>
                </a:lnTo>
                <a:lnTo>
                  <a:pt x="944" y="1285"/>
                </a:lnTo>
                <a:lnTo>
                  <a:pt x="944" y="1279"/>
                </a:lnTo>
                <a:lnTo>
                  <a:pt x="942" y="1274"/>
                </a:lnTo>
                <a:lnTo>
                  <a:pt x="940" y="1270"/>
                </a:lnTo>
                <a:lnTo>
                  <a:pt x="937" y="1266"/>
                </a:lnTo>
                <a:lnTo>
                  <a:pt x="933" y="1263"/>
                </a:lnTo>
                <a:lnTo>
                  <a:pt x="928" y="1260"/>
                </a:lnTo>
                <a:lnTo>
                  <a:pt x="926" y="1260"/>
                </a:lnTo>
                <a:lnTo>
                  <a:pt x="923" y="1259"/>
                </a:lnTo>
                <a:lnTo>
                  <a:pt x="918" y="1258"/>
                </a:lnTo>
                <a:lnTo>
                  <a:pt x="913" y="1259"/>
                </a:lnTo>
                <a:lnTo>
                  <a:pt x="908" y="1260"/>
                </a:lnTo>
                <a:lnTo>
                  <a:pt x="903" y="1263"/>
                </a:lnTo>
                <a:lnTo>
                  <a:pt x="900" y="1266"/>
                </a:lnTo>
                <a:lnTo>
                  <a:pt x="896" y="1270"/>
                </a:lnTo>
                <a:lnTo>
                  <a:pt x="894" y="1274"/>
                </a:lnTo>
                <a:lnTo>
                  <a:pt x="893" y="1277"/>
                </a:lnTo>
                <a:lnTo>
                  <a:pt x="892" y="1279"/>
                </a:lnTo>
                <a:lnTo>
                  <a:pt x="892" y="1285"/>
                </a:lnTo>
                <a:lnTo>
                  <a:pt x="892" y="1442"/>
                </a:lnTo>
                <a:lnTo>
                  <a:pt x="892" y="1447"/>
                </a:lnTo>
                <a:lnTo>
                  <a:pt x="894" y="1452"/>
                </a:lnTo>
                <a:lnTo>
                  <a:pt x="896" y="1456"/>
                </a:lnTo>
                <a:lnTo>
                  <a:pt x="900" y="1460"/>
                </a:lnTo>
                <a:lnTo>
                  <a:pt x="903" y="1464"/>
                </a:lnTo>
                <a:lnTo>
                  <a:pt x="908" y="1466"/>
                </a:lnTo>
                <a:lnTo>
                  <a:pt x="910" y="1467"/>
                </a:lnTo>
                <a:lnTo>
                  <a:pt x="913" y="1467"/>
                </a:lnTo>
                <a:lnTo>
                  <a:pt x="918" y="1468"/>
                </a:lnTo>
                <a:lnTo>
                  <a:pt x="1023" y="1468"/>
                </a:lnTo>
                <a:lnTo>
                  <a:pt x="1032" y="1468"/>
                </a:lnTo>
                <a:lnTo>
                  <a:pt x="1040" y="1469"/>
                </a:lnTo>
                <a:lnTo>
                  <a:pt x="1048" y="1471"/>
                </a:lnTo>
                <a:lnTo>
                  <a:pt x="1054" y="1473"/>
                </a:lnTo>
                <a:lnTo>
                  <a:pt x="1061" y="1475"/>
                </a:lnTo>
                <a:lnTo>
                  <a:pt x="1066" y="1478"/>
                </a:lnTo>
                <a:lnTo>
                  <a:pt x="1072" y="1482"/>
                </a:lnTo>
                <a:lnTo>
                  <a:pt x="1076" y="1485"/>
                </a:lnTo>
                <a:lnTo>
                  <a:pt x="1080" y="1489"/>
                </a:lnTo>
                <a:lnTo>
                  <a:pt x="1084" y="1494"/>
                </a:lnTo>
                <a:lnTo>
                  <a:pt x="1087" y="1498"/>
                </a:lnTo>
                <a:lnTo>
                  <a:pt x="1090" y="1502"/>
                </a:lnTo>
                <a:lnTo>
                  <a:pt x="1094" y="1511"/>
                </a:lnTo>
                <a:lnTo>
                  <a:pt x="1098" y="1520"/>
                </a:lnTo>
                <a:lnTo>
                  <a:pt x="761" y="1520"/>
                </a:lnTo>
                <a:lnTo>
                  <a:pt x="756" y="1521"/>
                </a:lnTo>
                <a:lnTo>
                  <a:pt x="751" y="1522"/>
                </a:lnTo>
                <a:lnTo>
                  <a:pt x="746" y="1525"/>
                </a:lnTo>
                <a:lnTo>
                  <a:pt x="742" y="1528"/>
                </a:lnTo>
                <a:lnTo>
                  <a:pt x="739" y="1532"/>
                </a:lnTo>
                <a:lnTo>
                  <a:pt x="737" y="1536"/>
                </a:lnTo>
                <a:lnTo>
                  <a:pt x="736" y="1539"/>
                </a:lnTo>
                <a:lnTo>
                  <a:pt x="735" y="1541"/>
                </a:lnTo>
                <a:lnTo>
                  <a:pt x="735" y="1547"/>
                </a:lnTo>
                <a:lnTo>
                  <a:pt x="735" y="1552"/>
                </a:lnTo>
                <a:lnTo>
                  <a:pt x="737" y="1557"/>
                </a:lnTo>
                <a:lnTo>
                  <a:pt x="739" y="1561"/>
                </a:lnTo>
                <a:lnTo>
                  <a:pt x="742" y="1565"/>
                </a:lnTo>
                <a:lnTo>
                  <a:pt x="746" y="1568"/>
                </a:lnTo>
                <a:lnTo>
                  <a:pt x="751" y="1571"/>
                </a:lnTo>
                <a:lnTo>
                  <a:pt x="753" y="1572"/>
                </a:lnTo>
                <a:lnTo>
                  <a:pt x="756" y="1572"/>
                </a:lnTo>
                <a:lnTo>
                  <a:pt x="761" y="1573"/>
                </a:lnTo>
                <a:lnTo>
                  <a:pt x="1128" y="1573"/>
                </a:lnTo>
                <a:lnTo>
                  <a:pt x="1133" y="1572"/>
                </a:lnTo>
                <a:lnTo>
                  <a:pt x="1138" y="1571"/>
                </a:lnTo>
                <a:lnTo>
                  <a:pt x="1142" y="1568"/>
                </a:lnTo>
                <a:lnTo>
                  <a:pt x="1146" y="1565"/>
                </a:lnTo>
                <a:lnTo>
                  <a:pt x="1149" y="1561"/>
                </a:lnTo>
                <a:lnTo>
                  <a:pt x="1152" y="1557"/>
                </a:lnTo>
                <a:lnTo>
                  <a:pt x="1153" y="1554"/>
                </a:lnTo>
                <a:lnTo>
                  <a:pt x="1153" y="1552"/>
                </a:lnTo>
                <a:lnTo>
                  <a:pt x="1154" y="1547"/>
                </a:lnTo>
                <a:lnTo>
                  <a:pt x="1154" y="1538"/>
                </a:lnTo>
                <a:lnTo>
                  <a:pt x="1153" y="1528"/>
                </a:lnTo>
                <a:lnTo>
                  <a:pt x="1151" y="1518"/>
                </a:lnTo>
                <a:lnTo>
                  <a:pt x="1148" y="1507"/>
                </a:lnTo>
                <a:lnTo>
                  <a:pt x="1144" y="1496"/>
                </a:lnTo>
                <a:lnTo>
                  <a:pt x="1140" y="1485"/>
                </a:lnTo>
                <a:lnTo>
                  <a:pt x="1137" y="1480"/>
                </a:lnTo>
                <a:lnTo>
                  <a:pt x="1134" y="1475"/>
                </a:lnTo>
                <a:lnTo>
                  <a:pt x="1127" y="1464"/>
                </a:lnTo>
                <a:lnTo>
                  <a:pt x="1123" y="1459"/>
                </a:lnTo>
                <a:lnTo>
                  <a:pt x="1119" y="1454"/>
                </a:lnTo>
                <a:lnTo>
                  <a:pt x="1110" y="1445"/>
                </a:lnTo>
                <a:lnTo>
                  <a:pt x="1105" y="1441"/>
                </a:lnTo>
                <a:lnTo>
                  <a:pt x="1099" y="1437"/>
                </a:lnTo>
                <a:lnTo>
                  <a:pt x="1087" y="1430"/>
                </a:lnTo>
                <a:lnTo>
                  <a:pt x="1080" y="1427"/>
                </a:lnTo>
                <a:lnTo>
                  <a:pt x="1073" y="1424"/>
                </a:lnTo>
                <a:lnTo>
                  <a:pt x="1066" y="1421"/>
                </a:lnTo>
                <a:lnTo>
                  <a:pt x="1058" y="1419"/>
                </a:lnTo>
                <a:lnTo>
                  <a:pt x="1050" y="1418"/>
                </a:lnTo>
                <a:lnTo>
                  <a:pt x="1041" y="1417"/>
                </a:lnTo>
                <a:lnTo>
                  <a:pt x="1032" y="1416"/>
                </a:lnTo>
                <a:lnTo>
                  <a:pt x="1023" y="1416"/>
                </a:lnTo>
                <a:close/>
                <a:moveTo>
                  <a:pt x="761" y="1468"/>
                </a:moveTo>
                <a:lnTo>
                  <a:pt x="813" y="1468"/>
                </a:lnTo>
                <a:lnTo>
                  <a:pt x="819" y="1467"/>
                </a:lnTo>
                <a:lnTo>
                  <a:pt x="824" y="1466"/>
                </a:lnTo>
                <a:lnTo>
                  <a:pt x="828" y="1464"/>
                </a:lnTo>
                <a:lnTo>
                  <a:pt x="832" y="1460"/>
                </a:lnTo>
                <a:lnTo>
                  <a:pt x="835" y="1456"/>
                </a:lnTo>
                <a:lnTo>
                  <a:pt x="837" y="1452"/>
                </a:lnTo>
                <a:lnTo>
                  <a:pt x="838" y="1450"/>
                </a:lnTo>
                <a:lnTo>
                  <a:pt x="839" y="1447"/>
                </a:lnTo>
                <a:lnTo>
                  <a:pt x="840" y="1442"/>
                </a:lnTo>
                <a:lnTo>
                  <a:pt x="839" y="1437"/>
                </a:lnTo>
                <a:lnTo>
                  <a:pt x="837" y="1432"/>
                </a:lnTo>
                <a:lnTo>
                  <a:pt x="835" y="1427"/>
                </a:lnTo>
                <a:lnTo>
                  <a:pt x="832" y="1423"/>
                </a:lnTo>
                <a:lnTo>
                  <a:pt x="828" y="1420"/>
                </a:lnTo>
                <a:lnTo>
                  <a:pt x="824" y="1418"/>
                </a:lnTo>
                <a:lnTo>
                  <a:pt x="821" y="1417"/>
                </a:lnTo>
                <a:lnTo>
                  <a:pt x="819" y="1416"/>
                </a:lnTo>
                <a:lnTo>
                  <a:pt x="813" y="1416"/>
                </a:lnTo>
                <a:lnTo>
                  <a:pt x="761" y="1416"/>
                </a:lnTo>
                <a:lnTo>
                  <a:pt x="756" y="1416"/>
                </a:lnTo>
                <a:lnTo>
                  <a:pt x="751" y="1418"/>
                </a:lnTo>
                <a:lnTo>
                  <a:pt x="746" y="1420"/>
                </a:lnTo>
                <a:lnTo>
                  <a:pt x="742" y="1423"/>
                </a:lnTo>
                <a:lnTo>
                  <a:pt x="739" y="1427"/>
                </a:lnTo>
                <a:lnTo>
                  <a:pt x="737" y="1432"/>
                </a:lnTo>
                <a:lnTo>
                  <a:pt x="736" y="1434"/>
                </a:lnTo>
                <a:lnTo>
                  <a:pt x="735" y="1437"/>
                </a:lnTo>
                <a:lnTo>
                  <a:pt x="735" y="1442"/>
                </a:lnTo>
                <a:lnTo>
                  <a:pt x="735" y="1447"/>
                </a:lnTo>
                <a:lnTo>
                  <a:pt x="737" y="1452"/>
                </a:lnTo>
                <a:lnTo>
                  <a:pt x="739" y="1456"/>
                </a:lnTo>
                <a:lnTo>
                  <a:pt x="742" y="1460"/>
                </a:lnTo>
                <a:lnTo>
                  <a:pt x="746" y="1464"/>
                </a:lnTo>
                <a:lnTo>
                  <a:pt x="751" y="1466"/>
                </a:lnTo>
                <a:lnTo>
                  <a:pt x="753" y="1467"/>
                </a:lnTo>
                <a:lnTo>
                  <a:pt x="756" y="1467"/>
                </a:lnTo>
                <a:lnTo>
                  <a:pt x="761" y="1468"/>
                </a:lnTo>
                <a:close/>
                <a:moveTo>
                  <a:pt x="682" y="761"/>
                </a:moveTo>
                <a:lnTo>
                  <a:pt x="682" y="1494"/>
                </a:lnTo>
                <a:lnTo>
                  <a:pt x="682" y="1502"/>
                </a:lnTo>
                <a:lnTo>
                  <a:pt x="681" y="1510"/>
                </a:lnTo>
                <a:lnTo>
                  <a:pt x="679" y="1518"/>
                </a:lnTo>
                <a:lnTo>
                  <a:pt x="676" y="1525"/>
                </a:lnTo>
                <a:lnTo>
                  <a:pt x="673" y="1532"/>
                </a:lnTo>
                <a:lnTo>
                  <a:pt x="669" y="1538"/>
                </a:lnTo>
                <a:lnTo>
                  <a:pt x="664" y="1544"/>
                </a:lnTo>
                <a:lnTo>
                  <a:pt x="659" y="1550"/>
                </a:lnTo>
                <a:lnTo>
                  <a:pt x="654" y="1555"/>
                </a:lnTo>
                <a:lnTo>
                  <a:pt x="648" y="1559"/>
                </a:lnTo>
                <a:lnTo>
                  <a:pt x="640" y="1563"/>
                </a:lnTo>
                <a:lnTo>
                  <a:pt x="633" y="1567"/>
                </a:lnTo>
                <a:lnTo>
                  <a:pt x="626" y="1569"/>
                </a:lnTo>
                <a:lnTo>
                  <a:pt x="619" y="1571"/>
                </a:lnTo>
                <a:lnTo>
                  <a:pt x="611" y="1572"/>
                </a:lnTo>
                <a:lnTo>
                  <a:pt x="603" y="1573"/>
                </a:lnTo>
                <a:lnTo>
                  <a:pt x="79" y="1573"/>
                </a:lnTo>
                <a:lnTo>
                  <a:pt x="71" y="1572"/>
                </a:lnTo>
                <a:lnTo>
                  <a:pt x="63" y="1571"/>
                </a:lnTo>
                <a:lnTo>
                  <a:pt x="55" y="1569"/>
                </a:lnTo>
                <a:lnTo>
                  <a:pt x="48" y="1567"/>
                </a:lnTo>
                <a:lnTo>
                  <a:pt x="41" y="1563"/>
                </a:lnTo>
                <a:lnTo>
                  <a:pt x="35" y="1559"/>
                </a:lnTo>
                <a:lnTo>
                  <a:pt x="29" y="1555"/>
                </a:lnTo>
                <a:lnTo>
                  <a:pt x="23" y="1550"/>
                </a:lnTo>
                <a:lnTo>
                  <a:pt x="18" y="1544"/>
                </a:lnTo>
                <a:lnTo>
                  <a:pt x="14" y="1538"/>
                </a:lnTo>
                <a:lnTo>
                  <a:pt x="10" y="1532"/>
                </a:lnTo>
                <a:lnTo>
                  <a:pt x="6" y="1525"/>
                </a:lnTo>
                <a:lnTo>
                  <a:pt x="4" y="1518"/>
                </a:lnTo>
                <a:lnTo>
                  <a:pt x="2" y="1510"/>
                </a:lnTo>
                <a:lnTo>
                  <a:pt x="1" y="1502"/>
                </a:lnTo>
                <a:lnTo>
                  <a:pt x="0" y="1494"/>
                </a:lnTo>
                <a:lnTo>
                  <a:pt x="0" y="761"/>
                </a:lnTo>
                <a:lnTo>
                  <a:pt x="1" y="753"/>
                </a:lnTo>
                <a:lnTo>
                  <a:pt x="2" y="745"/>
                </a:lnTo>
                <a:lnTo>
                  <a:pt x="4" y="737"/>
                </a:lnTo>
                <a:lnTo>
                  <a:pt x="6" y="730"/>
                </a:lnTo>
                <a:lnTo>
                  <a:pt x="10" y="723"/>
                </a:lnTo>
                <a:lnTo>
                  <a:pt x="14" y="717"/>
                </a:lnTo>
                <a:lnTo>
                  <a:pt x="18" y="711"/>
                </a:lnTo>
                <a:lnTo>
                  <a:pt x="23" y="705"/>
                </a:lnTo>
                <a:lnTo>
                  <a:pt x="29" y="700"/>
                </a:lnTo>
                <a:lnTo>
                  <a:pt x="35" y="695"/>
                </a:lnTo>
                <a:lnTo>
                  <a:pt x="41" y="692"/>
                </a:lnTo>
                <a:lnTo>
                  <a:pt x="48" y="688"/>
                </a:lnTo>
                <a:lnTo>
                  <a:pt x="55" y="686"/>
                </a:lnTo>
                <a:lnTo>
                  <a:pt x="63" y="684"/>
                </a:lnTo>
                <a:lnTo>
                  <a:pt x="71" y="682"/>
                </a:lnTo>
                <a:lnTo>
                  <a:pt x="79" y="682"/>
                </a:lnTo>
                <a:lnTo>
                  <a:pt x="603" y="682"/>
                </a:lnTo>
                <a:lnTo>
                  <a:pt x="611" y="682"/>
                </a:lnTo>
                <a:lnTo>
                  <a:pt x="619" y="684"/>
                </a:lnTo>
                <a:lnTo>
                  <a:pt x="626" y="686"/>
                </a:lnTo>
                <a:lnTo>
                  <a:pt x="633" y="688"/>
                </a:lnTo>
                <a:lnTo>
                  <a:pt x="640" y="692"/>
                </a:lnTo>
                <a:lnTo>
                  <a:pt x="648" y="695"/>
                </a:lnTo>
                <a:lnTo>
                  <a:pt x="654" y="700"/>
                </a:lnTo>
                <a:lnTo>
                  <a:pt x="659" y="705"/>
                </a:lnTo>
                <a:lnTo>
                  <a:pt x="664" y="711"/>
                </a:lnTo>
                <a:lnTo>
                  <a:pt x="669" y="717"/>
                </a:lnTo>
                <a:lnTo>
                  <a:pt x="673" y="723"/>
                </a:lnTo>
                <a:lnTo>
                  <a:pt x="676" y="730"/>
                </a:lnTo>
                <a:lnTo>
                  <a:pt x="679" y="737"/>
                </a:lnTo>
                <a:lnTo>
                  <a:pt x="681" y="745"/>
                </a:lnTo>
                <a:lnTo>
                  <a:pt x="682" y="753"/>
                </a:lnTo>
                <a:lnTo>
                  <a:pt x="682" y="761"/>
                </a:lnTo>
                <a:close/>
                <a:moveTo>
                  <a:pt x="629" y="761"/>
                </a:moveTo>
                <a:lnTo>
                  <a:pt x="628" y="755"/>
                </a:lnTo>
                <a:lnTo>
                  <a:pt x="627" y="750"/>
                </a:lnTo>
                <a:lnTo>
                  <a:pt x="624" y="746"/>
                </a:lnTo>
                <a:lnTo>
                  <a:pt x="621" y="742"/>
                </a:lnTo>
                <a:lnTo>
                  <a:pt x="617" y="739"/>
                </a:lnTo>
                <a:lnTo>
                  <a:pt x="613" y="736"/>
                </a:lnTo>
                <a:lnTo>
                  <a:pt x="611" y="736"/>
                </a:lnTo>
                <a:lnTo>
                  <a:pt x="608" y="735"/>
                </a:lnTo>
                <a:lnTo>
                  <a:pt x="603" y="734"/>
                </a:lnTo>
                <a:lnTo>
                  <a:pt x="79" y="734"/>
                </a:lnTo>
                <a:lnTo>
                  <a:pt x="73" y="735"/>
                </a:lnTo>
                <a:lnTo>
                  <a:pt x="69" y="736"/>
                </a:lnTo>
                <a:lnTo>
                  <a:pt x="64" y="739"/>
                </a:lnTo>
                <a:lnTo>
                  <a:pt x="60" y="742"/>
                </a:lnTo>
                <a:lnTo>
                  <a:pt x="57" y="746"/>
                </a:lnTo>
                <a:lnTo>
                  <a:pt x="55" y="750"/>
                </a:lnTo>
                <a:lnTo>
                  <a:pt x="54" y="753"/>
                </a:lnTo>
                <a:lnTo>
                  <a:pt x="53" y="755"/>
                </a:lnTo>
                <a:lnTo>
                  <a:pt x="53" y="761"/>
                </a:lnTo>
                <a:lnTo>
                  <a:pt x="53" y="1494"/>
                </a:lnTo>
                <a:lnTo>
                  <a:pt x="53" y="1499"/>
                </a:lnTo>
                <a:lnTo>
                  <a:pt x="55" y="1504"/>
                </a:lnTo>
                <a:lnTo>
                  <a:pt x="57" y="1509"/>
                </a:lnTo>
                <a:lnTo>
                  <a:pt x="60" y="1513"/>
                </a:lnTo>
                <a:lnTo>
                  <a:pt x="64" y="1516"/>
                </a:lnTo>
                <a:lnTo>
                  <a:pt x="69" y="1518"/>
                </a:lnTo>
                <a:lnTo>
                  <a:pt x="71" y="1519"/>
                </a:lnTo>
                <a:lnTo>
                  <a:pt x="73" y="1520"/>
                </a:lnTo>
                <a:lnTo>
                  <a:pt x="79" y="1520"/>
                </a:lnTo>
                <a:lnTo>
                  <a:pt x="603" y="1520"/>
                </a:lnTo>
                <a:lnTo>
                  <a:pt x="608" y="1520"/>
                </a:lnTo>
                <a:lnTo>
                  <a:pt x="613" y="1518"/>
                </a:lnTo>
                <a:lnTo>
                  <a:pt x="617" y="1516"/>
                </a:lnTo>
                <a:lnTo>
                  <a:pt x="621" y="1513"/>
                </a:lnTo>
                <a:lnTo>
                  <a:pt x="624" y="1509"/>
                </a:lnTo>
                <a:lnTo>
                  <a:pt x="627" y="1504"/>
                </a:lnTo>
                <a:lnTo>
                  <a:pt x="628" y="1502"/>
                </a:lnTo>
                <a:lnTo>
                  <a:pt x="628" y="1499"/>
                </a:lnTo>
                <a:lnTo>
                  <a:pt x="629" y="1494"/>
                </a:lnTo>
                <a:lnTo>
                  <a:pt x="629" y="761"/>
                </a:lnTo>
                <a:close/>
                <a:moveTo>
                  <a:pt x="1573" y="970"/>
                </a:moveTo>
                <a:lnTo>
                  <a:pt x="1573" y="1494"/>
                </a:lnTo>
                <a:lnTo>
                  <a:pt x="1573" y="1502"/>
                </a:lnTo>
                <a:lnTo>
                  <a:pt x="1572" y="1510"/>
                </a:lnTo>
                <a:lnTo>
                  <a:pt x="1570" y="1518"/>
                </a:lnTo>
                <a:lnTo>
                  <a:pt x="1567" y="1525"/>
                </a:lnTo>
                <a:lnTo>
                  <a:pt x="1564" y="1532"/>
                </a:lnTo>
                <a:lnTo>
                  <a:pt x="1560" y="1538"/>
                </a:lnTo>
                <a:lnTo>
                  <a:pt x="1555" y="1544"/>
                </a:lnTo>
                <a:lnTo>
                  <a:pt x="1550" y="1550"/>
                </a:lnTo>
                <a:lnTo>
                  <a:pt x="1544" y="1555"/>
                </a:lnTo>
                <a:lnTo>
                  <a:pt x="1538" y="1559"/>
                </a:lnTo>
                <a:lnTo>
                  <a:pt x="1532" y="1563"/>
                </a:lnTo>
                <a:lnTo>
                  <a:pt x="1525" y="1567"/>
                </a:lnTo>
                <a:lnTo>
                  <a:pt x="1518" y="1569"/>
                </a:lnTo>
                <a:lnTo>
                  <a:pt x="1510" y="1571"/>
                </a:lnTo>
                <a:lnTo>
                  <a:pt x="1503" y="1572"/>
                </a:lnTo>
                <a:lnTo>
                  <a:pt x="1495" y="1573"/>
                </a:lnTo>
                <a:lnTo>
                  <a:pt x="1285" y="1573"/>
                </a:lnTo>
                <a:lnTo>
                  <a:pt x="1277" y="1572"/>
                </a:lnTo>
                <a:lnTo>
                  <a:pt x="1269" y="1571"/>
                </a:lnTo>
                <a:lnTo>
                  <a:pt x="1262" y="1569"/>
                </a:lnTo>
                <a:lnTo>
                  <a:pt x="1254" y="1567"/>
                </a:lnTo>
                <a:lnTo>
                  <a:pt x="1247" y="1563"/>
                </a:lnTo>
                <a:lnTo>
                  <a:pt x="1241" y="1559"/>
                </a:lnTo>
                <a:lnTo>
                  <a:pt x="1235" y="1555"/>
                </a:lnTo>
                <a:lnTo>
                  <a:pt x="1229" y="1550"/>
                </a:lnTo>
                <a:lnTo>
                  <a:pt x="1224" y="1544"/>
                </a:lnTo>
                <a:lnTo>
                  <a:pt x="1220" y="1538"/>
                </a:lnTo>
                <a:lnTo>
                  <a:pt x="1216" y="1532"/>
                </a:lnTo>
                <a:lnTo>
                  <a:pt x="1213" y="1525"/>
                </a:lnTo>
                <a:lnTo>
                  <a:pt x="1210" y="1518"/>
                </a:lnTo>
                <a:lnTo>
                  <a:pt x="1208" y="1510"/>
                </a:lnTo>
                <a:lnTo>
                  <a:pt x="1207" y="1502"/>
                </a:lnTo>
                <a:lnTo>
                  <a:pt x="1206" y="1494"/>
                </a:lnTo>
                <a:lnTo>
                  <a:pt x="1206" y="970"/>
                </a:lnTo>
                <a:lnTo>
                  <a:pt x="1207" y="962"/>
                </a:lnTo>
                <a:lnTo>
                  <a:pt x="1208" y="954"/>
                </a:lnTo>
                <a:lnTo>
                  <a:pt x="1210" y="947"/>
                </a:lnTo>
                <a:lnTo>
                  <a:pt x="1213" y="940"/>
                </a:lnTo>
                <a:lnTo>
                  <a:pt x="1216" y="933"/>
                </a:lnTo>
                <a:lnTo>
                  <a:pt x="1220" y="926"/>
                </a:lnTo>
                <a:lnTo>
                  <a:pt x="1224" y="920"/>
                </a:lnTo>
                <a:lnTo>
                  <a:pt x="1229" y="915"/>
                </a:lnTo>
                <a:lnTo>
                  <a:pt x="1235" y="910"/>
                </a:lnTo>
                <a:lnTo>
                  <a:pt x="1241" y="905"/>
                </a:lnTo>
                <a:lnTo>
                  <a:pt x="1247" y="901"/>
                </a:lnTo>
                <a:lnTo>
                  <a:pt x="1254" y="898"/>
                </a:lnTo>
                <a:lnTo>
                  <a:pt x="1262" y="895"/>
                </a:lnTo>
                <a:lnTo>
                  <a:pt x="1269" y="893"/>
                </a:lnTo>
                <a:lnTo>
                  <a:pt x="1277" y="892"/>
                </a:lnTo>
                <a:lnTo>
                  <a:pt x="1285" y="892"/>
                </a:lnTo>
                <a:lnTo>
                  <a:pt x="1495" y="892"/>
                </a:lnTo>
                <a:lnTo>
                  <a:pt x="1503" y="892"/>
                </a:lnTo>
                <a:lnTo>
                  <a:pt x="1510" y="893"/>
                </a:lnTo>
                <a:lnTo>
                  <a:pt x="1518" y="895"/>
                </a:lnTo>
                <a:lnTo>
                  <a:pt x="1525" y="898"/>
                </a:lnTo>
                <a:lnTo>
                  <a:pt x="1532" y="901"/>
                </a:lnTo>
                <a:lnTo>
                  <a:pt x="1538" y="905"/>
                </a:lnTo>
                <a:lnTo>
                  <a:pt x="1544" y="910"/>
                </a:lnTo>
                <a:lnTo>
                  <a:pt x="1550" y="915"/>
                </a:lnTo>
                <a:lnTo>
                  <a:pt x="1555" y="920"/>
                </a:lnTo>
                <a:lnTo>
                  <a:pt x="1560" y="926"/>
                </a:lnTo>
                <a:lnTo>
                  <a:pt x="1564" y="933"/>
                </a:lnTo>
                <a:lnTo>
                  <a:pt x="1567" y="940"/>
                </a:lnTo>
                <a:lnTo>
                  <a:pt x="1570" y="947"/>
                </a:lnTo>
                <a:lnTo>
                  <a:pt x="1572" y="954"/>
                </a:lnTo>
                <a:lnTo>
                  <a:pt x="1573" y="962"/>
                </a:lnTo>
                <a:lnTo>
                  <a:pt x="1573" y="970"/>
                </a:lnTo>
                <a:close/>
                <a:moveTo>
                  <a:pt x="1521" y="970"/>
                </a:moveTo>
                <a:lnTo>
                  <a:pt x="1520" y="965"/>
                </a:lnTo>
                <a:lnTo>
                  <a:pt x="1519" y="960"/>
                </a:lnTo>
                <a:lnTo>
                  <a:pt x="1516" y="956"/>
                </a:lnTo>
                <a:lnTo>
                  <a:pt x="1513" y="952"/>
                </a:lnTo>
                <a:lnTo>
                  <a:pt x="1509" y="948"/>
                </a:lnTo>
                <a:lnTo>
                  <a:pt x="1505" y="946"/>
                </a:lnTo>
                <a:lnTo>
                  <a:pt x="1502" y="945"/>
                </a:lnTo>
                <a:lnTo>
                  <a:pt x="1500" y="945"/>
                </a:lnTo>
                <a:lnTo>
                  <a:pt x="1495" y="944"/>
                </a:lnTo>
                <a:lnTo>
                  <a:pt x="1285" y="944"/>
                </a:lnTo>
                <a:lnTo>
                  <a:pt x="1280" y="945"/>
                </a:lnTo>
                <a:lnTo>
                  <a:pt x="1275" y="946"/>
                </a:lnTo>
                <a:lnTo>
                  <a:pt x="1270" y="948"/>
                </a:lnTo>
                <a:lnTo>
                  <a:pt x="1266" y="952"/>
                </a:lnTo>
                <a:lnTo>
                  <a:pt x="1263" y="956"/>
                </a:lnTo>
                <a:lnTo>
                  <a:pt x="1261" y="960"/>
                </a:lnTo>
                <a:lnTo>
                  <a:pt x="1260" y="962"/>
                </a:lnTo>
                <a:lnTo>
                  <a:pt x="1259" y="965"/>
                </a:lnTo>
                <a:lnTo>
                  <a:pt x="1259" y="970"/>
                </a:lnTo>
                <a:lnTo>
                  <a:pt x="1259" y="1494"/>
                </a:lnTo>
                <a:lnTo>
                  <a:pt x="1259" y="1499"/>
                </a:lnTo>
                <a:lnTo>
                  <a:pt x="1261" y="1504"/>
                </a:lnTo>
                <a:lnTo>
                  <a:pt x="1263" y="1509"/>
                </a:lnTo>
                <a:lnTo>
                  <a:pt x="1266" y="1513"/>
                </a:lnTo>
                <a:lnTo>
                  <a:pt x="1270" y="1516"/>
                </a:lnTo>
                <a:lnTo>
                  <a:pt x="1275" y="1518"/>
                </a:lnTo>
                <a:lnTo>
                  <a:pt x="1277" y="1519"/>
                </a:lnTo>
                <a:lnTo>
                  <a:pt x="1280" y="1520"/>
                </a:lnTo>
                <a:lnTo>
                  <a:pt x="1285" y="1520"/>
                </a:lnTo>
                <a:lnTo>
                  <a:pt x="1495" y="1520"/>
                </a:lnTo>
                <a:lnTo>
                  <a:pt x="1500" y="1520"/>
                </a:lnTo>
                <a:lnTo>
                  <a:pt x="1505" y="1518"/>
                </a:lnTo>
                <a:lnTo>
                  <a:pt x="1509" y="1516"/>
                </a:lnTo>
                <a:lnTo>
                  <a:pt x="1513" y="1513"/>
                </a:lnTo>
                <a:lnTo>
                  <a:pt x="1516" y="1509"/>
                </a:lnTo>
                <a:lnTo>
                  <a:pt x="1519" y="1504"/>
                </a:lnTo>
                <a:lnTo>
                  <a:pt x="1520" y="1502"/>
                </a:lnTo>
                <a:lnTo>
                  <a:pt x="1520" y="1499"/>
                </a:lnTo>
                <a:lnTo>
                  <a:pt x="1521" y="1494"/>
                </a:lnTo>
                <a:lnTo>
                  <a:pt x="1521" y="970"/>
                </a:lnTo>
                <a:close/>
                <a:moveTo>
                  <a:pt x="1390" y="262"/>
                </a:moveTo>
                <a:lnTo>
                  <a:pt x="1395" y="261"/>
                </a:lnTo>
                <a:lnTo>
                  <a:pt x="1397" y="261"/>
                </a:lnTo>
                <a:lnTo>
                  <a:pt x="1400" y="260"/>
                </a:lnTo>
                <a:lnTo>
                  <a:pt x="1404" y="257"/>
                </a:lnTo>
                <a:lnTo>
                  <a:pt x="1408" y="254"/>
                </a:lnTo>
                <a:lnTo>
                  <a:pt x="1412" y="250"/>
                </a:lnTo>
                <a:lnTo>
                  <a:pt x="1414" y="245"/>
                </a:lnTo>
                <a:lnTo>
                  <a:pt x="1415" y="241"/>
                </a:lnTo>
                <a:lnTo>
                  <a:pt x="1416" y="236"/>
                </a:lnTo>
                <a:lnTo>
                  <a:pt x="1415" y="231"/>
                </a:lnTo>
                <a:lnTo>
                  <a:pt x="1415" y="228"/>
                </a:lnTo>
                <a:lnTo>
                  <a:pt x="1414" y="226"/>
                </a:lnTo>
                <a:lnTo>
                  <a:pt x="1412" y="221"/>
                </a:lnTo>
                <a:lnTo>
                  <a:pt x="1408" y="217"/>
                </a:lnTo>
                <a:lnTo>
                  <a:pt x="1356" y="165"/>
                </a:lnTo>
                <a:lnTo>
                  <a:pt x="1352" y="161"/>
                </a:lnTo>
                <a:lnTo>
                  <a:pt x="1347" y="159"/>
                </a:lnTo>
                <a:lnTo>
                  <a:pt x="1342" y="157"/>
                </a:lnTo>
                <a:lnTo>
                  <a:pt x="1337" y="157"/>
                </a:lnTo>
                <a:lnTo>
                  <a:pt x="1332" y="157"/>
                </a:lnTo>
                <a:lnTo>
                  <a:pt x="1330" y="158"/>
                </a:lnTo>
                <a:lnTo>
                  <a:pt x="1327" y="159"/>
                </a:lnTo>
                <a:lnTo>
                  <a:pt x="1323" y="161"/>
                </a:lnTo>
                <a:lnTo>
                  <a:pt x="1319" y="165"/>
                </a:lnTo>
                <a:lnTo>
                  <a:pt x="1315" y="169"/>
                </a:lnTo>
                <a:lnTo>
                  <a:pt x="1313" y="173"/>
                </a:lnTo>
                <a:lnTo>
                  <a:pt x="1312" y="178"/>
                </a:lnTo>
                <a:lnTo>
                  <a:pt x="1311" y="183"/>
                </a:lnTo>
                <a:lnTo>
                  <a:pt x="1312" y="188"/>
                </a:lnTo>
                <a:lnTo>
                  <a:pt x="1312" y="191"/>
                </a:lnTo>
                <a:lnTo>
                  <a:pt x="1313" y="193"/>
                </a:lnTo>
                <a:lnTo>
                  <a:pt x="1315" y="198"/>
                </a:lnTo>
                <a:lnTo>
                  <a:pt x="1319" y="202"/>
                </a:lnTo>
                <a:lnTo>
                  <a:pt x="1371" y="254"/>
                </a:lnTo>
                <a:lnTo>
                  <a:pt x="1375" y="257"/>
                </a:lnTo>
                <a:lnTo>
                  <a:pt x="1380" y="260"/>
                </a:lnTo>
                <a:lnTo>
                  <a:pt x="1385" y="261"/>
                </a:lnTo>
                <a:lnTo>
                  <a:pt x="1390" y="262"/>
                </a:lnTo>
                <a:close/>
                <a:moveTo>
                  <a:pt x="1390" y="419"/>
                </a:moveTo>
                <a:lnTo>
                  <a:pt x="1395" y="419"/>
                </a:lnTo>
                <a:lnTo>
                  <a:pt x="1397" y="418"/>
                </a:lnTo>
                <a:lnTo>
                  <a:pt x="1400" y="417"/>
                </a:lnTo>
                <a:lnTo>
                  <a:pt x="1404" y="415"/>
                </a:lnTo>
                <a:lnTo>
                  <a:pt x="1408" y="411"/>
                </a:lnTo>
                <a:lnTo>
                  <a:pt x="1412" y="407"/>
                </a:lnTo>
                <a:lnTo>
                  <a:pt x="1414" y="403"/>
                </a:lnTo>
                <a:lnTo>
                  <a:pt x="1415" y="398"/>
                </a:lnTo>
                <a:lnTo>
                  <a:pt x="1416" y="393"/>
                </a:lnTo>
                <a:lnTo>
                  <a:pt x="1415" y="388"/>
                </a:lnTo>
                <a:lnTo>
                  <a:pt x="1415" y="385"/>
                </a:lnTo>
                <a:lnTo>
                  <a:pt x="1414" y="383"/>
                </a:lnTo>
                <a:lnTo>
                  <a:pt x="1412" y="378"/>
                </a:lnTo>
                <a:lnTo>
                  <a:pt x="1408" y="374"/>
                </a:lnTo>
                <a:lnTo>
                  <a:pt x="1199" y="165"/>
                </a:lnTo>
                <a:lnTo>
                  <a:pt x="1195" y="161"/>
                </a:lnTo>
                <a:lnTo>
                  <a:pt x="1190" y="159"/>
                </a:lnTo>
                <a:lnTo>
                  <a:pt x="1185" y="157"/>
                </a:lnTo>
                <a:lnTo>
                  <a:pt x="1180" y="157"/>
                </a:lnTo>
                <a:lnTo>
                  <a:pt x="1175" y="157"/>
                </a:lnTo>
                <a:lnTo>
                  <a:pt x="1173" y="158"/>
                </a:lnTo>
                <a:lnTo>
                  <a:pt x="1170" y="159"/>
                </a:lnTo>
                <a:lnTo>
                  <a:pt x="1166" y="161"/>
                </a:lnTo>
                <a:lnTo>
                  <a:pt x="1162" y="165"/>
                </a:lnTo>
                <a:lnTo>
                  <a:pt x="1158" y="169"/>
                </a:lnTo>
                <a:lnTo>
                  <a:pt x="1156" y="173"/>
                </a:lnTo>
                <a:lnTo>
                  <a:pt x="1154" y="178"/>
                </a:lnTo>
                <a:lnTo>
                  <a:pt x="1154" y="183"/>
                </a:lnTo>
                <a:lnTo>
                  <a:pt x="1154" y="188"/>
                </a:lnTo>
                <a:lnTo>
                  <a:pt x="1155" y="191"/>
                </a:lnTo>
                <a:lnTo>
                  <a:pt x="1156" y="193"/>
                </a:lnTo>
                <a:lnTo>
                  <a:pt x="1158" y="198"/>
                </a:lnTo>
                <a:lnTo>
                  <a:pt x="1162" y="202"/>
                </a:lnTo>
                <a:lnTo>
                  <a:pt x="1371" y="411"/>
                </a:lnTo>
                <a:lnTo>
                  <a:pt x="1375" y="415"/>
                </a:lnTo>
                <a:lnTo>
                  <a:pt x="1380" y="417"/>
                </a:lnTo>
                <a:lnTo>
                  <a:pt x="1385" y="419"/>
                </a:lnTo>
                <a:lnTo>
                  <a:pt x="1390" y="419"/>
                </a:lnTo>
                <a:close/>
              </a:path>
            </a:pathLst>
          </a:custGeom>
          <a:solidFill>
            <a:srgbClr val="FFE442"/>
          </a:solidFill>
          <a:ln>
            <a:solidFill>
              <a:srgbClr val="FFE442"/>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sp>
        <p:nvSpPr>
          <p:cNvPr id="16" name="Freeform 63">
            <a:extLst>
              <a:ext uri="{FF2B5EF4-FFF2-40B4-BE49-F238E27FC236}">
                <a16:creationId xmlns:a16="http://schemas.microsoft.com/office/drawing/2014/main" xmlns="" id="{7CEE3489-7FC8-6C47-B509-77DC05012139}"/>
              </a:ext>
            </a:extLst>
          </p:cNvPr>
          <p:cNvSpPr>
            <a:spLocks noChangeAspect="1" noEditPoints="1"/>
          </p:cNvSpPr>
          <p:nvPr/>
        </p:nvSpPr>
        <p:spPr bwMode="auto">
          <a:xfrm>
            <a:off x="11129591" y="3374831"/>
            <a:ext cx="511546" cy="958044"/>
          </a:xfrm>
          <a:custGeom>
            <a:avLst/>
            <a:gdLst>
              <a:gd name="T0" fmla="*/ 11 w 810"/>
              <a:gd name="T1" fmla="*/ 79 h 1517"/>
              <a:gd name="T2" fmla="*/ 68 w 810"/>
              <a:gd name="T3" fmla="*/ 16 h 1517"/>
              <a:gd name="T4" fmla="*/ 126 w 810"/>
              <a:gd name="T5" fmla="*/ 0 h 1517"/>
              <a:gd name="T6" fmla="*/ 752 w 810"/>
              <a:gd name="T7" fmla="*/ 23 h 1517"/>
              <a:gd name="T8" fmla="*/ 799 w 810"/>
              <a:gd name="T9" fmla="*/ 79 h 1517"/>
              <a:gd name="T10" fmla="*/ 809 w 810"/>
              <a:gd name="T11" fmla="*/ 134 h 1517"/>
              <a:gd name="T12" fmla="*/ 789 w 810"/>
              <a:gd name="T13" fmla="*/ 151 h 1517"/>
              <a:gd name="T14" fmla="*/ 762 w 810"/>
              <a:gd name="T15" fmla="*/ 138 h 1517"/>
              <a:gd name="T16" fmla="*/ 752 w 810"/>
              <a:gd name="T17" fmla="*/ 99 h 1517"/>
              <a:gd name="T18" fmla="*/ 711 w 810"/>
              <a:gd name="T19" fmla="*/ 57 h 1517"/>
              <a:gd name="T20" fmla="*/ 106 w 810"/>
              <a:gd name="T21" fmla="*/ 54 h 1517"/>
              <a:gd name="T22" fmla="*/ 61 w 810"/>
              <a:gd name="T23" fmla="*/ 93 h 1517"/>
              <a:gd name="T24" fmla="*/ 50 w 810"/>
              <a:gd name="T25" fmla="*/ 1143 h 1517"/>
              <a:gd name="T26" fmla="*/ 33 w 810"/>
              <a:gd name="T27" fmla="*/ 1162 h 1517"/>
              <a:gd name="T28" fmla="*/ 4 w 810"/>
              <a:gd name="T29" fmla="*/ 1152 h 1517"/>
              <a:gd name="T30" fmla="*/ 121 w 810"/>
              <a:gd name="T31" fmla="*/ 203 h 1517"/>
              <a:gd name="T32" fmla="*/ 102 w 810"/>
              <a:gd name="T33" fmla="*/ 220 h 1517"/>
              <a:gd name="T34" fmla="*/ 112 w 810"/>
              <a:gd name="T35" fmla="*/ 248 h 1517"/>
              <a:gd name="T36" fmla="*/ 759 w 810"/>
              <a:gd name="T37" fmla="*/ 1391 h 1517"/>
              <a:gd name="T38" fmla="*/ 735 w 810"/>
              <a:gd name="T39" fmla="*/ 1443 h 1517"/>
              <a:gd name="T40" fmla="*/ 683 w 810"/>
              <a:gd name="T41" fmla="*/ 1467 h 1517"/>
              <a:gd name="T42" fmla="*/ 80 w 810"/>
              <a:gd name="T43" fmla="*/ 1448 h 1517"/>
              <a:gd name="T44" fmla="*/ 51 w 810"/>
              <a:gd name="T45" fmla="*/ 1398 h 1517"/>
              <a:gd name="T46" fmla="*/ 701 w 810"/>
              <a:gd name="T47" fmla="*/ 1257 h 1517"/>
              <a:gd name="T48" fmla="*/ 707 w 810"/>
              <a:gd name="T49" fmla="*/ 1232 h 1517"/>
              <a:gd name="T50" fmla="*/ 688 w 810"/>
              <a:gd name="T51" fmla="*/ 1214 h 1517"/>
              <a:gd name="T52" fmla="*/ 4 w 810"/>
              <a:gd name="T53" fmla="*/ 1225 h 1517"/>
              <a:gd name="T54" fmla="*/ 3 w 810"/>
              <a:gd name="T55" fmla="*/ 1415 h 1517"/>
              <a:gd name="T56" fmla="*/ 39 w 810"/>
              <a:gd name="T57" fmla="*/ 1478 h 1517"/>
              <a:gd name="T58" fmla="*/ 102 w 810"/>
              <a:gd name="T59" fmla="*/ 1514 h 1517"/>
              <a:gd name="T60" fmla="*/ 725 w 810"/>
              <a:gd name="T61" fmla="*/ 1509 h 1517"/>
              <a:gd name="T62" fmla="*/ 787 w 810"/>
              <a:gd name="T63" fmla="*/ 1459 h 1517"/>
              <a:gd name="T64" fmla="*/ 809 w 810"/>
              <a:gd name="T65" fmla="*/ 1403 h 1517"/>
              <a:gd name="T66" fmla="*/ 802 w 810"/>
              <a:gd name="T67" fmla="*/ 210 h 1517"/>
              <a:gd name="T68" fmla="*/ 354 w 810"/>
              <a:gd name="T69" fmla="*/ 1371 h 1517"/>
              <a:gd name="T70" fmla="*/ 372 w 810"/>
              <a:gd name="T71" fmla="*/ 1405 h 1517"/>
              <a:gd name="T72" fmla="*/ 411 w 810"/>
              <a:gd name="T73" fmla="*/ 1416 h 1517"/>
              <a:gd name="T74" fmla="*/ 444 w 810"/>
              <a:gd name="T75" fmla="*/ 1398 h 1517"/>
              <a:gd name="T76" fmla="*/ 456 w 810"/>
              <a:gd name="T77" fmla="*/ 1360 h 1517"/>
              <a:gd name="T78" fmla="*/ 438 w 810"/>
              <a:gd name="T79" fmla="*/ 1327 h 1517"/>
              <a:gd name="T80" fmla="*/ 399 w 810"/>
              <a:gd name="T81" fmla="*/ 1315 h 1517"/>
              <a:gd name="T82" fmla="*/ 365 w 810"/>
              <a:gd name="T83" fmla="*/ 1333 h 1517"/>
              <a:gd name="T84" fmla="*/ 329 w 810"/>
              <a:gd name="T85" fmla="*/ 101 h 1517"/>
              <a:gd name="T86" fmla="*/ 306 w 810"/>
              <a:gd name="T87" fmla="*/ 117 h 1517"/>
              <a:gd name="T88" fmla="*/ 311 w 810"/>
              <a:gd name="T89" fmla="*/ 144 h 1517"/>
              <a:gd name="T90" fmla="*/ 337 w 810"/>
              <a:gd name="T91" fmla="*/ 151 h 1517"/>
              <a:gd name="T92" fmla="*/ 354 w 810"/>
              <a:gd name="T93" fmla="*/ 132 h 1517"/>
              <a:gd name="T94" fmla="*/ 341 w 810"/>
              <a:gd name="T95" fmla="*/ 104 h 1517"/>
              <a:gd name="T96" fmla="*/ 421 w 810"/>
              <a:gd name="T97" fmla="*/ 103 h 1517"/>
              <a:gd name="T98" fmla="*/ 405 w 810"/>
              <a:gd name="T99" fmla="*/ 126 h 1517"/>
              <a:gd name="T100" fmla="*/ 421 w 810"/>
              <a:gd name="T101" fmla="*/ 150 h 1517"/>
              <a:gd name="T102" fmla="*/ 546 w 810"/>
              <a:gd name="T103" fmla="*/ 147 h 1517"/>
              <a:gd name="T104" fmla="*/ 556 w 810"/>
              <a:gd name="T105" fmla="*/ 121 h 1517"/>
              <a:gd name="T106" fmla="*/ 539 w 810"/>
              <a:gd name="T107" fmla="*/ 102 h 1517"/>
              <a:gd name="T108" fmla="*/ 651 w 810"/>
              <a:gd name="T109" fmla="*/ 448 h 1517"/>
              <a:gd name="T110" fmla="*/ 654 w 810"/>
              <a:gd name="T111" fmla="*/ 416 h 1517"/>
              <a:gd name="T112" fmla="*/ 573 w 810"/>
              <a:gd name="T113" fmla="*/ 356 h 1517"/>
              <a:gd name="T114" fmla="*/ 557 w 810"/>
              <a:gd name="T115" fmla="*/ 384 h 1517"/>
              <a:gd name="T116" fmla="*/ 633 w 810"/>
              <a:gd name="T117" fmla="*/ 455 h 1517"/>
              <a:gd name="T118" fmla="*/ 407 w 810"/>
              <a:gd name="T119" fmla="*/ 389 h 1517"/>
              <a:gd name="T120" fmla="*/ 638 w 810"/>
              <a:gd name="T121" fmla="*/ 606 h 1517"/>
              <a:gd name="T122" fmla="*/ 658 w 810"/>
              <a:gd name="T123" fmla="*/ 576 h 1517"/>
              <a:gd name="T124" fmla="*/ 431 w 810"/>
              <a:gd name="T125" fmla="*/ 354 h 1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0" h="1517">
                <a:moveTo>
                  <a:pt x="0" y="1138"/>
                </a:moveTo>
                <a:lnTo>
                  <a:pt x="0" y="631"/>
                </a:lnTo>
                <a:lnTo>
                  <a:pt x="0" y="126"/>
                </a:lnTo>
                <a:lnTo>
                  <a:pt x="1" y="114"/>
                </a:lnTo>
                <a:lnTo>
                  <a:pt x="3" y="102"/>
                </a:lnTo>
                <a:lnTo>
                  <a:pt x="6" y="91"/>
                </a:lnTo>
                <a:lnTo>
                  <a:pt x="8" y="85"/>
                </a:lnTo>
                <a:lnTo>
                  <a:pt x="11" y="79"/>
                </a:lnTo>
                <a:lnTo>
                  <a:pt x="16" y="68"/>
                </a:lnTo>
                <a:lnTo>
                  <a:pt x="23" y="58"/>
                </a:lnTo>
                <a:lnTo>
                  <a:pt x="27" y="53"/>
                </a:lnTo>
                <a:lnTo>
                  <a:pt x="31" y="48"/>
                </a:lnTo>
                <a:lnTo>
                  <a:pt x="39" y="39"/>
                </a:lnTo>
                <a:lnTo>
                  <a:pt x="48" y="31"/>
                </a:lnTo>
                <a:lnTo>
                  <a:pt x="58" y="23"/>
                </a:lnTo>
                <a:lnTo>
                  <a:pt x="68" y="16"/>
                </a:lnTo>
                <a:lnTo>
                  <a:pt x="74" y="13"/>
                </a:lnTo>
                <a:lnTo>
                  <a:pt x="79" y="11"/>
                </a:lnTo>
                <a:lnTo>
                  <a:pt x="91" y="6"/>
                </a:lnTo>
                <a:lnTo>
                  <a:pt x="96" y="4"/>
                </a:lnTo>
                <a:lnTo>
                  <a:pt x="102" y="3"/>
                </a:lnTo>
                <a:lnTo>
                  <a:pt x="108" y="2"/>
                </a:lnTo>
                <a:lnTo>
                  <a:pt x="114" y="1"/>
                </a:lnTo>
                <a:lnTo>
                  <a:pt x="126" y="0"/>
                </a:lnTo>
                <a:lnTo>
                  <a:pt x="683" y="0"/>
                </a:lnTo>
                <a:lnTo>
                  <a:pt x="695" y="1"/>
                </a:lnTo>
                <a:lnTo>
                  <a:pt x="707" y="3"/>
                </a:lnTo>
                <a:lnTo>
                  <a:pt x="719" y="6"/>
                </a:lnTo>
                <a:lnTo>
                  <a:pt x="725" y="8"/>
                </a:lnTo>
                <a:lnTo>
                  <a:pt x="730" y="11"/>
                </a:lnTo>
                <a:lnTo>
                  <a:pt x="741" y="16"/>
                </a:lnTo>
                <a:lnTo>
                  <a:pt x="752" y="23"/>
                </a:lnTo>
                <a:lnTo>
                  <a:pt x="757" y="27"/>
                </a:lnTo>
                <a:lnTo>
                  <a:pt x="762" y="31"/>
                </a:lnTo>
                <a:lnTo>
                  <a:pt x="771" y="39"/>
                </a:lnTo>
                <a:lnTo>
                  <a:pt x="779" y="48"/>
                </a:lnTo>
                <a:lnTo>
                  <a:pt x="787" y="58"/>
                </a:lnTo>
                <a:lnTo>
                  <a:pt x="793" y="68"/>
                </a:lnTo>
                <a:lnTo>
                  <a:pt x="796" y="74"/>
                </a:lnTo>
                <a:lnTo>
                  <a:pt x="799" y="79"/>
                </a:lnTo>
                <a:lnTo>
                  <a:pt x="804" y="91"/>
                </a:lnTo>
                <a:lnTo>
                  <a:pt x="805" y="96"/>
                </a:lnTo>
                <a:lnTo>
                  <a:pt x="807" y="102"/>
                </a:lnTo>
                <a:lnTo>
                  <a:pt x="808" y="108"/>
                </a:lnTo>
                <a:lnTo>
                  <a:pt x="809" y="114"/>
                </a:lnTo>
                <a:lnTo>
                  <a:pt x="810" y="126"/>
                </a:lnTo>
                <a:lnTo>
                  <a:pt x="809" y="132"/>
                </a:lnTo>
                <a:lnTo>
                  <a:pt x="809" y="134"/>
                </a:lnTo>
                <a:lnTo>
                  <a:pt x="808" y="136"/>
                </a:lnTo>
                <a:lnTo>
                  <a:pt x="805" y="141"/>
                </a:lnTo>
                <a:lnTo>
                  <a:pt x="802" y="144"/>
                </a:lnTo>
                <a:lnTo>
                  <a:pt x="799" y="147"/>
                </a:lnTo>
                <a:lnTo>
                  <a:pt x="796" y="149"/>
                </a:lnTo>
                <a:lnTo>
                  <a:pt x="794" y="150"/>
                </a:lnTo>
                <a:lnTo>
                  <a:pt x="792" y="151"/>
                </a:lnTo>
                <a:lnTo>
                  <a:pt x="789" y="151"/>
                </a:lnTo>
                <a:lnTo>
                  <a:pt x="784" y="152"/>
                </a:lnTo>
                <a:lnTo>
                  <a:pt x="779" y="151"/>
                </a:lnTo>
                <a:lnTo>
                  <a:pt x="777" y="151"/>
                </a:lnTo>
                <a:lnTo>
                  <a:pt x="775" y="150"/>
                </a:lnTo>
                <a:lnTo>
                  <a:pt x="770" y="147"/>
                </a:lnTo>
                <a:lnTo>
                  <a:pt x="767" y="144"/>
                </a:lnTo>
                <a:lnTo>
                  <a:pt x="763" y="141"/>
                </a:lnTo>
                <a:lnTo>
                  <a:pt x="762" y="138"/>
                </a:lnTo>
                <a:lnTo>
                  <a:pt x="761" y="136"/>
                </a:lnTo>
                <a:lnTo>
                  <a:pt x="760" y="134"/>
                </a:lnTo>
                <a:lnTo>
                  <a:pt x="760" y="132"/>
                </a:lnTo>
                <a:lnTo>
                  <a:pt x="759" y="126"/>
                </a:lnTo>
                <a:lnTo>
                  <a:pt x="759" y="120"/>
                </a:lnTo>
                <a:lnTo>
                  <a:pt x="757" y="113"/>
                </a:lnTo>
                <a:lnTo>
                  <a:pt x="755" y="106"/>
                </a:lnTo>
                <a:lnTo>
                  <a:pt x="752" y="99"/>
                </a:lnTo>
                <a:lnTo>
                  <a:pt x="749" y="93"/>
                </a:lnTo>
                <a:lnTo>
                  <a:pt x="745" y="86"/>
                </a:lnTo>
                <a:lnTo>
                  <a:pt x="740" y="80"/>
                </a:lnTo>
                <a:lnTo>
                  <a:pt x="735" y="75"/>
                </a:lnTo>
                <a:lnTo>
                  <a:pt x="729" y="70"/>
                </a:lnTo>
                <a:lnTo>
                  <a:pt x="723" y="65"/>
                </a:lnTo>
                <a:lnTo>
                  <a:pt x="717" y="61"/>
                </a:lnTo>
                <a:lnTo>
                  <a:pt x="711" y="57"/>
                </a:lnTo>
                <a:lnTo>
                  <a:pt x="704" y="54"/>
                </a:lnTo>
                <a:lnTo>
                  <a:pt x="697" y="52"/>
                </a:lnTo>
                <a:lnTo>
                  <a:pt x="690" y="51"/>
                </a:lnTo>
                <a:lnTo>
                  <a:pt x="683" y="51"/>
                </a:lnTo>
                <a:lnTo>
                  <a:pt x="126" y="51"/>
                </a:lnTo>
                <a:lnTo>
                  <a:pt x="120" y="51"/>
                </a:lnTo>
                <a:lnTo>
                  <a:pt x="113" y="52"/>
                </a:lnTo>
                <a:lnTo>
                  <a:pt x="106" y="54"/>
                </a:lnTo>
                <a:lnTo>
                  <a:pt x="99" y="57"/>
                </a:lnTo>
                <a:lnTo>
                  <a:pt x="93" y="61"/>
                </a:lnTo>
                <a:lnTo>
                  <a:pt x="86" y="65"/>
                </a:lnTo>
                <a:lnTo>
                  <a:pt x="80" y="70"/>
                </a:lnTo>
                <a:lnTo>
                  <a:pt x="75" y="75"/>
                </a:lnTo>
                <a:lnTo>
                  <a:pt x="70" y="80"/>
                </a:lnTo>
                <a:lnTo>
                  <a:pt x="65" y="86"/>
                </a:lnTo>
                <a:lnTo>
                  <a:pt x="61" y="93"/>
                </a:lnTo>
                <a:lnTo>
                  <a:pt x="57" y="99"/>
                </a:lnTo>
                <a:lnTo>
                  <a:pt x="54" y="106"/>
                </a:lnTo>
                <a:lnTo>
                  <a:pt x="52" y="113"/>
                </a:lnTo>
                <a:lnTo>
                  <a:pt x="51" y="120"/>
                </a:lnTo>
                <a:lnTo>
                  <a:pt x="51" y="126"/>
                </a:lnTo>
                <a:lnTo>
                  <a:pt x="51" y="631"/>
                </a:lnTo>
                <a:lnTo>
                  <a:pt x="51" y="1138"/>
                </a:lnTo>
                <a:lnTo>
                  <a:pt x="50" y="1143"/>
                </a:lnTo>
                <a:lnTo>
                  <a:pt x="50" y="1146"/>
                </a:lnTo>
                <a:lnTo>
                  <a:pt x="49" y="1148"/>
                </a:lnTo>
                <a:lnTo>
                  <a:pt x="46" y="1152"/>
                </a:lnTo>
                <a:lnTo>
                  <a:pt x="43" y="1156"/>
                </a:lnTo>
                <a:lnTo>
                  <a:pt x="40" y="1159"/>
                </a:lnTo>
                <a:lnTo>
                  <a:pt x="37" y="1160"/>
                </a:lnTo>
                <a:lnTo>
                  <a:pt x="35" y="1161"/>
                </a:lnTo>
                <a:lnTo>
                  <a:pt x="33" y="1162"/>
                </a:lnTo>
                <a:lnTo>
                  <a:pt x="30" y="1163"/>
                </a:lnTo>
                <a:lnTo>
                  <a:pt x="25" y="1163"/>
                </a:lnTo>
                <a:lnTo>
                  <a:pt x="20" y="1163"/>
                </a:lnTo>
                <a:lnTo>
                  <a:pt x="18" y="1162"/>
                </a:lnTo>
                <a:lnTo>
                  <a:pt x="16" y="1161"/>
                </a:lnTo>
                <a:lnTo>
                  <a:pt x="11" y="1159"/>
                </a:lnTo>
                <a:lnTo>
                  <a:pt x="8" y="1156"/>
                </a:lnTo>
                <a:lnTo>
                  <a:pt x="4" y="1152"/>
                </a:lnTo>
                <a:lnTo>
                  <a:pt x="3" y="1150"/>
                </a:lnTo>
                <a:lnTo>
                  <a:pt x="2" y="1148"/>
                </a:lnTo>
                <a:lnTo>
                  <a:pt x="1" y="1146"/>
                </a:lnTo>
                <a:lnTo>
                  <a:pt x="1" y="1143"/>
                </a:lnTo>
                <a:lnTo>
                  <a:pt x="0" y="1138"/>
                </a:lnTo>
                <a:close/>
                <a:moveTo>
                  <a:pt x="784" y="202"/>
                </a:moveTo>
                <a:lnTo>
                  <a:pt x="126" y="202"/>
                </a:lnTo>
                <a:lnTo>
                  <a:pt x="121" y="203"/>
                </a:lnTo>
                <a:lnTo>
                  <a:pt x="119" y="203"/>
                </a:lnTo>
                <a:lnTo>
                  <a:pt x="117" y="204"/>
                </a:lnTo>
                <a:lnTo>
                  <a:pt x="112" y="207"/>
                </a:lnTo>
                <a:lnTo>
                  <a:pt x="109" y="210"/>
                </a:lnTo>
                <a:lnTo>
                  <a:pt x="106" y="213"/>
                </a:lnTo>
                <a:lnTo>
                  <a:pt x="104" y="215"/>
                </a:lnTo>
                <a:lnTo>
                  <a:pt x="103" y="218"/>
                </a:lnTo>
                <a:lnTo>
                  <a:pt x="102" y="220"/>
                </a:lnTo>
                <a:lnTo>
                  <a:pt x="102" y="222"/>
                </a:lnTo>
                <a:lnTo>
                  <a:pt x="101" y="228"/>
                </a:lnTo>
                <a:lnTo>
                  <a:pt x="102" y="233"/>
                </a:lnTo>
                <a:lnTo>
                  <a:pt x="102" y="235"/>
                </a:lnTo>
                <a:lnTo>
                  <a:pt x="103" y="237"/>
                </a:lnTo>
                <a:lnTo>
                  <a:pt x="106" y="242"/>
                </a:lnTo>
                <a:lnTo>
                  <a:pt x="109" y="245"/>
                </a:lnTo>
                <a:lnTo>
                  <a:pt x="112" y="248"/>
                </a:lnTo>
                <a:lnTo>
                  <a:pt x="114" y="250"/>
                </a:lnTo>
                <a:lnTo>
                  <a:pt x="117" y="251"/>
                </a:lnTo>
                <a:lnTo>
                  <a:pt x="119" y="252"/>
                </a:lnTo>
                <a:lnTo>
                  <a:pt x="121" y="252"/>
                </a:lnTo>
                <a:lnTo>
                  <a:pt x="126" y="253"/>
                </a:lnTo>
                <a:lnTo>
                  <a:pt x="759" y="253"/>
                </a:lnTo>
                <a:lnTo>
                  <a:pt x="759" y="822"/>
                </a:lnTo>
                <a:lnTo>
                  <a:pt x="759" y="1391"/>
                </a:lnTo>
                <a:lnTo>
                  <a:pt x="759" y="1398"/>
                </a:lnTo>
                <a:lnTo>
                  <a:pt x="757" y="1405"/>
                </a:lnTo>
                <a:lnTo>
                  <a:pt x="755" y="1411"/>
                </a:lnTo>
                <a:lnTo>
                  <a:pt x="752" y="1418"/>
                </a:lnTo>
                <a:lnTo>
                  <a:pt x="749" y="1425"/>
                </a:lnTo>
                <a:lnTo>
                  <a:pt x="745" y="1431"/>
                </a:lnTo>
                <a:lnTo>
                  <a:pt x="740" y="1437"/>
                </a:lnTo>
                <a:lnTo>
                  <a:pt x="735" y="1443"/>
                </a:lnTo>
                <a:lnTo>
                  <a:pt x="729" y="1448"/>
                </a:lnTo>
                <a:lnTo>
                  <a:pt x="723" y="1452"/>
                </a:lnTo>
                <a:lnTo>
                  <a:pt x="717" y="1456"/>
                </a:lnTo>
                <a:lnTo>
                  <a:pt x="711" y="1460"/>
                </a:lnTo>
                <a:lnTo>
                  <a:pt x="704" y="1463"/>
                </a:lnTo>
                <a:lnTo>
                  <a:pt x="697" y="1465"/>
                </a:lnTo>
                <a:lnTo>
                  <a:pt x="690" y="1466"/>
                </a:lnTo>
                <a:lnTo>
                  <a:pt x="683" y="1467"/>
                </a:lnTo>
                <a:lnTo>
                  <a:pt x="126" y="1467"/>
                </a:lnTo>
                <a:lnTo>
                  <a:pt x="120" y="1466"/>
                </a:lnTo>
                <a:lnTo>
                  <a:pt x="113" y="1465"/>
                </a:lnTo>
                <a:lnTo>
                  <a:pt x="106" y="1463"/>
                </a:lnTo>
                <a:lnTo>
                  <a:pt x="99" y="1460"/>
                </a:lnTo>
                <a:lnTo>
                  <a:pt x="93" y="1456"/>
                </a:lnTo>
                <a:lnTo>
                  <a:pt x="86" y="1452"/>
                </a:lnTo>
                <a:lnTo>
                  <a:pt x="80" y="1448"/>
                </a:lnTo>
                <a:lnTo>
                  <a:pt x="75" y="1443"/>
                </a:lnTo>
                <a:lnTo>
                  <a:pt x="70" y="1437"/>
                </a:lnTo>
                <a:lnTo>
                  <a:pt x="65" y="1431"/>
                </a:lnTo>
                <a:lnTo>
                  <a:pt x="61" y="1425"/>
                </a:lnTo>
                <a:lnTo>
                  <a:pt x="57" y="1418"/>
                </a:lnTo>
                <a:lnTo>
                  <a:pt x="54" y="1411"/>
                </a:lnTo>
                <a:lnTo>
                  <a:pt x="52" y="1405"/>
                </a:lnTo>
                <a:lnTo>
                  <a:pt x="51" y="1398"/>
                </a:lnTo>
                <a:lnTo>
                  <a:pt x="51" y="1391"/>
                </a:lnTo>
                <a:lnTo>
                  <a:pt x="51" y="1264"/>
                </a:lnTo>
                <a:lnTo>
                  <a:pt x="683" y="1264"/>
                </a:lnTo>
                <a:lnTo>
                  <a:pt x="688" y="1264"/>
                </a:lnTo>
                <a:lnTo>
                  <a:pt x="691" y="1263"/>
                </a:lnTo>
                <a:lnTo>
                  <a:pt x="693" y="1262"/>
                </a:lnTo>
                <a:lnTo>
                  <a:pt x="697" y="1260"/>
                </a:lnTo>
                <a:lnTo>
                  <a:pt x="701" y="1257"/>
                </a:lnTo>
                <a:lnTo>
                  <a:pt x="704" y="1253"/>
                </a:lnTo>
                <a:lnTo>
                  <a:pt x="706" y="1251"/>
                </a:lnTo>
                <a:lnTo>
                  <a:pt x="707" y="1249"/>
                </a:lnTo>
                <a:lnTo>
                  <a:pt x="707" y="1247"/>
                </a:lnTo>
                <a:lnTo>
                  <a:pt x="708" y="1244"/>
                </a:lnTo>
                <a:lnTo>
                  <a:pt x="709" y="1239"/>
                </a:lnTo>
                <a:lnTo>
                  <a:pt x="708" y="1234"/>
                </a:lnTo>
                <a:lnTo>
                  <a:pt x="707" y="1232"/>
                </a:lnTo>
                <a:lnTo>
                  <a:pt x="707" y="1229"/>
                </a:lnTo>
                <a:lnTo>
                  <a:pt x="704" y="1225"/>
                </a:lnTo>
                <a:lnTo>
                  <a:pt x="701" y="1221"/>
                </a:lnTo>
                <a:lnTo>
                  <a:pt x="697" y="1218"/>
                </a:lnTo>
                <a:lnTo>
                  <a:pt x="695" y="1217"/>
                </a:lnTo>
                <a:lnTo>
                  <a:pt x="693" y="1216"/>
                </a:lnTo>
                <a:lnTo>
                  <a:pt x="691" y="1215"/>
                </a:lnTo>
                <a:lnTo>
                  <a:pt x="688" y="1214"/>
                </a:lnTo>
                <a:lnTo>
                  <a:pt x="683" y="1214"/>
                </a:lnTo>
                <a:lnTo>
                  <a:pt x="25" y="1214"/>
                </a:lnTo>
                <a:lnTo>
                  <a:pt x="20" y="1214"/>
                </a:lnTo>
                <a:lnTo>
                  <a:pt x="18" y="1215"/>
                </a:lnTo>
                <a:lnTo>
                  <a:pt x="16" y="1216"/>
                </a:lnTo>
                <a:lnTo>
                  <a:pt x="11" y="1218"/>
                </a:lnTo>
                <a:lnTo>
                  <a:pt x="8" y="1221"/>
                </a:lnTo>
                <a:lnTo>
                  <a:pt x="4" y="1225"/>
                </a:lnTo>
                <a:lnTo>
                  <a:pt x="3" y="1227"/>
                </a:lnTo>
                <a:lnTo>
                  <a:pt x="2" y="1229"/>
                </a:lnTo>
                <a:lnTo>
                  <a:pt x="1" y="1232"/>
                </a:lnTo>
                <a:lnTo>
                  <a:pt x="1" y="1234"/>
                </a:lnTo>
                <a:lnTo>
                  <a:pt x="0" y="1239"/>
                </a:lnTo>
                <a:lnTo>
                  <a:pt x="0" y="1391"/>
                </a:lnTo>
                <a:lnTo>
                  <a:pt x="1" y="1403"/>
                </a:lnTo>
                <a:lnTo>
                  <a:pt x="3" y="1415"/>
                </a:lnTo>
                <a:lnTo>
                  <a:pt x="6" y="1427"/>
                </a:lnTo>
                <a:lnTo>
                  <a:pt x="8" y="1432"/>
                </a:lnTo>
                <a:lnTo>
                  <a:pt x="11" y="1438"/>
                </a:lnTo>
                <a:lnTo>
                  <a:pt x="16" y="1449"/>
                </a:lnTo>
                <a:lnTo>
                  <a:pt x="23" y="1459"/>
                </a:lnTo>
                <a:lnTo>
                  <a:pt x="27" y="1464"/>
                </a:lnTo>
                <a:lnTo>
                  <a:pt x="31" y="1469"/>
                </a:lnTo>
                <a:lnTo>
                  <a:pt x="39" y="1478"/>
                </a:lnTo>
                <a:lnTo>
                  <a:pt x="48" y="1487"/>
                </a:lnTo>
                <a:lnTo>
                  <a:pt x="58" y="1494"/>
                </a:lnTo>
                <a:lnTo>
                  <a:pt x="68" y="1501"/>
                </a:lnTo>
                <a:lnTo>
                  <a:pt x="74" y="1504"/>
                </a:lnTo>
                <a:lnTo>
                  <a:pt x="79" y="1507"/>
                </a:lnTo>
                <a:lnTo>
                  <a:pt x="91" y="1511"/>
                </a:lnTo>
                <a:lnTo>
                  <a:pt x="96" y="1513"/>
                </a:lnTo>
                <a:lnTo>
                  <a:pt x="102" y="1514"/>
                </a:lnTo>
                <a:lnTo>
                  <a:pt x="108" y="1516"/>
                </a:lnTo>
                <a:lnTo>
                  <a:pt x="114" y="1516"/>
                </a:lnTo>
                <a:lnTo>
                  <a:pt x="126" y="1517"/>
                </a:lnTo>
                <a:lnTo>
                  <a:pt x="683" y="1517"/>
                </a:lnTo>
                <a:lnTo>
                  <a:pt x="695" y="1516"/>
                </a:lnTo>
                <a:lnTo>
                  <a:pt x="707" y="1514"/>
                </a:lnTo>
                <a:lnTo>
                  <a:pt x="719" y="1511"/>
                </a:lnTo>
                <a:lnTo>
                  <a:pt x="725" y="1509"/>
                </a:lnTo>
                <a:lnTo>
                  <a:pt x="730" y="1507"/>
                </a:lnTo>
                <a:lnTo>
                  <a:pt x="741" y="1501"/>
                </a:lnTo>
                <a:lnTo>
                  <a:pt x="752" y="1494"/>
                </a:lnTo>
                <a:lnTo>
                  <a:pt x="757" y="1491"/>
                </a:lnTo>
                <a:lnTo>
                  <a:pt x="762" y="1487"/>
                </a:lnTo>
                <a:lnTo>
                  <a:pt x="771" y="1478"/>
                </a:lnTo>
                <a:lnTo>
                  <a:pt x="779" y="1469"/>
                </a:lnTo>
                <a:lnTo>
                  <a:pt x="787" y="1459"/>
                </a:lnTo>
                <a:lnTo>
                  <a:pt x="793" y="1449"/>
                </a:lnTo>
                <a:lnTo>
                  <a:pt x="796" y="1443"/>
                </a:lnTo>
                <a:lnTo>
                  <a:pt x="799" y="1438"/>
                </a:lnTo>
                <a:lnTo>
                  <a:pt x="804" y="1427"/>
                </a:lnTo>
                <a:lnTo>
                  <a:pt x="805" y="1421"/>
                </a:lnTo>
                <a:lnTo>
                  <a:pt x="807" y="1415"/>
                </a:lnTo>
                <a:lnTo>
                  <a:pt x="808" y="1409"/>
                </a:lnTo>
                <a:lnTo>
                  <a:pt x="809" y="1403"/>
                </a:lnTo>
                <a:lnTo>
                  <a:pt x="810" y="1391"/>
                </a:lnTo>
                <a:lnTo>
                  <a:pt x="810" y="810"/>
                </a:lnTo>
                <a:lnTo>
                  <a:pt x="810" y="228"/>
                </a:lnTo>
                <a:lnTo>
                  <a:pt x="809" y="222"/>
                </a:lnTo>
                <a:lnTo>
                  <a:pt x="809" y="220"/>
                </a:lnTo>
                <a:lnTo>
                  <a:pt x="808" y="218"/>
                </a:lnTo>
                <a:lnTo>
                  <a:pt x="805" y="213"/>
                </a:lnTo>
                <a:lnTo>
                  <a:pt x="802" y="210"/>
                </a:lnTo>
                <a:lnTo>
                  <a:pt x="799" y="207"/>
                </a:lnTo>
                <a:lnTo>
                  <a:pt x="796" y="205"/>
                </a:lnTo>
                <a:lnTo>
                  <a:pt x="794" y="204"/>
                </a:lnTo>
                <a:lnTo>
                  <a:pt x="792" y="203"/>
                </a:lnTo>
                <a:lnTo>
                  <a:pt x="789" y="203"/>
                </a:lnTo>
                <a:lnTo>
                  <a:pt x="784" y="202"/>
                </a:lnTo>
                <a:close/>
                <a:moveTo>
                  <a:pt x="354" y="1366"/>
                </a:moveTo>
                <a:lnTo>
                  <a:pt x="354" y="1371"/>
                </a:lnTo>
                <a:lnTo>
                  <a:pt x="355" y="1376"/>
                </a:lnTo>
                <a:lnTo>
                  <a:pt x="356" y="1381"/>
                </a:lnTo>
                <a:lnTo>
                  <a:pt x="358" y="1385"/>
                </a:lnTo>
                <a:lnTo>
                  <a:pt x="360" y="1390"/>
                </a:lnTo>
                <a:lnTo>
                  <a:pt x="362" y="1394"/>
                </a:lnTo>
                <a:lnTo>
                  <a:pt x="365" y="1398"/>
                </a:lnTo>
                <a:lnTo>
                  <a:pt x="369" y="1401"/>
                </a:lnTo>
                <a:lnTo>
                  <a:pt x="372" y="1405"/>
                </a:lnTo>
                <a:lnTo>
                  <a:pt x="376" y="1407"/>
                </a:lnTo>
                <a:lnTo>
                  <a:pt x="380" y="1410"/>
                </a:lnTo>
                <a:lnTo>
                  <a:pt x="385" y="1412"/>
                </a:lnTo>
                <a:lnTo>
                  <a:pt x="389" y="1414"/>
                </a:lnTo>
                <a:lnTo>
                  <a:pt x="394" y="1415"/>
                </a:lnTo>
                <a:lnTo>
                  <a:pt x="399" y="1416"/>
                </a:lnTo>
                <a:lnTo>
                  <a:pt x="405" y="1416"/>
                </a:lnTo>
                <a:lnTo>
                  <a:pt x="411" y="1416"/>
                </a:lnTo>
                <a:lnTo>
                  <a:pt x="416" y="1415"/>
                </a:lnTo>
                <a:lnTo>
                  <a:pt x="420" y="1414"/>
                </a:lnTo>
                <a:lnTo>
                  <a:pt x="425" y="1412"/>
                </a:lnTo>
                <a:lnTo>
                  <a:pt x="429" y="1410"/>
                </a:lnTo>
                <a:lnTo>
                  <a:pt x="434" y="1407"/>
                </a:lnTo>
                <a:lnTo>
                  <a:pt x="438" y="1405"/>
                </a:lnTo>
                <a:lnTo>
                  <a:pt x="441" y="1401"/>
                </a:lnTo>
                <a:lnTo>
                  <a:pt x="444" y="1398"/>
                </a:lnTo>
                <a:lnTo>
                  <a:pt x="447" y="1394"/>
                </a:lnTo>
                <a:lnTo>
                  <a:pt x="450" y="1390"/>
                </a:lnTo>
                <a:lnTo>
                  <a:pt x="452" y="1385"/>
                </a:lnTo>
                <a:lnTo>
                  <a:pt x="454" y="1381"/>
                </a:lnTo>
                <a:lnTo>
                  <a:pt x="455" y="1376"/>
                </a:lnTo>
                <a:lnTo>
                  <a:pt x="456" y="1371"/>
                </a:lnTo>
                <a:lnTo>
                  <a:pt x="456" y="1366"/>
                </a:lnTo>
                <a:lnTo>
                  <a:pt x="456" y="1360"/>
                </a:lnTo>
                <a:lnTo>
                  <a:pt x="455" y="1355"/>
                </a:lnTo>
                <a:lnTo>
                  <a:pt x="454" y="1351"/>
                </a:lnTo>
                <a:lnTo>
                  <a:pt x="452" y="1346"/>
                </a:lnTo>
                <a:lnTo>
                  <a:pt x="450" y="1341"/>
                </a:lnTo>
                <a:lnTo>
                  <a:pt x="447" y="1337"/>
                </a:lnTo>
                <a:lnTo>
                  <a:pt x="444" y="1333"/>
                </a:lnTo>
                <a:lnTo>
                  <a:pt x="441" y="1330"/>
                </a:lnTo>
                <a:lnTo>
                  <a:pt x="438" y="1327"/>
                </a:lnTo>
                <a:lnTo>
                  <a:pt x="434" y="1324"/>
                </a:lnTo>
                <a:lnTo>
                  <a:pt x="429" y="1321"/>
                </a:lnTo>
                <a:lnTo>
                  <a:pt x="425" y="1319"/>
                </a:lnTo>
                <a:lnTo>
                  <a:pt x="420" y="1317"/>
                </a:lnTo>
                <a:lnTo>
                  <a:pt x="416" y="1316"/>
                </a:lnTo>
                <a:lnTo>
                  <a:pt x="411" y="1315"/>
                </a:lnTo>
                <a:lnTo>
                  <a:pt x="405" y="1315"/>
                </a:lnTo>
                <a:lnTo>
                  <a:pt x="399" y="1315"/>
                </a:lnTo>
                <a:lnTo>
                  <a:pt x="394" y="1316"/>
                </a:lnTo>
                <a:lnTo>
                  <a:pt x="389" y="1317"/>
                </a:lnTo>
                <a:lnTo>
                  <a:pt x="385" y="1319"/>
                </a:lnTo>
                <a:lnTo>
                  <a:pt x="380" y="1321"/>
                </a:lnTo>
                <a:lnTo>
                  <a:pt x="376" y="1324"/>
                </a:lnTo>
                <a:lnTo>
                  <a:pt x="372" y="1327"/>
                </a:lnTo>
                <a:lnTo>
                  <a:pt x="369" y="1330"/>
                </a:lnTo>
                <a:lnTo>
                  <a:pt x="365" y="1333"/>
                </a:lnTo>
                <a:lnTo>
                  <a:pt x="362" y="1337"/>
                </a:lnTo>
                <a:lnTo>
                  <a:pt x="360" y="1341"/>
                </a:lnTo>
                <a:lnTo>
                  <a:pt x="358" y="1346"/>
                </a:lnTo>
                <a:lnTo>
                  <a:pt x="356" y="1351"/>
                </a:lnTo>
                <a:lnTo>
                  <a:pt x="355" y="1355"/>
                </a:lnTo>
                <a:lnTo>
                  <a:pt x="354" y="1360"/>
                </a:lnTo>
                <a:lnTo>
                  <a:pt x="354" y="1366"/>
                </a:lnTo>
                <a:close/>
                <a:moveTo>
                  <a:pt x="329" y="101"/>
                </a:moveTo>
                <a:lnTo>
                  <a:pt x="324" y="102"/>
                </a:lnTo>
                <a:lnTo>
                  <a:pt x="322" y="102"/>
                </a:lnTo>
                <a:lnTo>
                  <a:pt x="319" y="103"/>
                </a:lnTo>
                <a:lnTo>
                  <a:pt x="315" y="106"/>
                </a:lnTo>
                <a:lnTo>
                  <a:pt x="311" y="109"/>
                </a:lnTo>
                <a:lnTo>
                  <a:pt x="308" y="112"/>
                </a:lnTo>
                <a:lnTo>
                  <a:pt x="307" y="114"/>
                </a:lnTo>
                <a:lnTo>
                  <a:pt x="306" y="117"/>
                </a:lnTo>
                <a:lnTo>
                  <a:pt x="305" y="119"/>
                </a:lnTo>
                <a:lnTo>
                  <a:pt x="304" y="121"/>
                </a:lnTo>
                <a:lnTo>
                  <a:pt x="304" y="126"/>
                </a:lnTo>
                <a:lnTo>
                  <a:pt x="304" y="132"/>
                </a:lnTo>
                <a:lnTo>
                  <a:pt x="305" y="134"/>
                </a:lnTo>
                <a:lnTo>
                  <a:pt x="306" y="136"/>
                </a:lnTo>
                <a:lnTo>
                  <a:pt x="308" y="141"/>
                </a:lnTo>
                <a:lnTo>
                  <a:pt x="311" y="144"/>
                </a:lnTo>
                <a:lnTo>
                  <a:pt x="315" y="147"/>
                </a:lnTo>
                <a:lnTo>
                  <a:pt x="317" y="149"/>
                </a:lnTo>
                <a:lnTo>
                  <a:pt x="319" y="150"/>
                </a:lnTo>
                <a:lnTo>
                  <a:pt x="322" y="151"/>
                </a:lnTo>
                <a:lnTo>
                  <a:pt x="324" y="151"/>
                </a:lnTo>
                <a:lnTo>
                  <a:pt x="329" y="152"/>
                </a:lnTo>
                <a:lnTo>
                  <a:pt x="334" y="151"/>
                </a:lnTo>
                <a:lnTo>
                  <a:pt x="337" y="151"/>
                </a:lnTo>
                <a:lnTo>
                  <a:pt x="339" y="150"/>
                </a:lnTo>
                <a:lnTo>
                  <a:pt x="343" y="147"/>
                </a:lnTo>
                <a:lnTo>
                  <a:pt x="347" y="144"/>
                </a:lnTo>
                <a:lnTo>
                  <a:pt x="350" y="141"/>
                </a:lnTo>
                <a:lnTo>
                  <a:pt x="352" y="138"/>
                </a:lnTo>
                <a:lnTo>
                  <a:pt x="353" y="136"/>
                </a:lnTo>
                <a:lnTo>
                  <a:pt x="353" y="134"/>
                </a:lnTo>
                <a:lnTo>
                  <a:pt x="354" y="132"/>
                </a:lnTo>
                <a:lnTo>
                  <a:pt x="355" y="126"/>
                </a:lnTo>
                <a:lnTo>
                  <a:pt x="354" y="121"/>
                </a:lnTo>
                <a:lnTo>
                  <a:pt x="353" y="119"/>
                </a:lnTo>
                <a:lnTo>
                  <a:pt x="353" y="117"/>
                </a:lnTo>
                <a:lnTo>
                  <a:pt x="350" y="112"/>
                </a:lnTo>
                <a:lnTo>
                  <a:pt x="347" y="109"/>
                </a:lnTo>
                <a:lnTo>
                  <a:pt x="343" y="106"/>
                </a:lnTo>
                <a:lnTo>
                  <a:pt x="341" y="104"/>
                </a:lnTo>
                <a:lnTo>
                  <a:pt x="339" y="103"/>
                </a:lnTo>
                <a:lnTo>
                  <a:pt x="337" y="102"/>
                </a:lnTo>
                <a:lnTo>
                  <a:pt x="334" y="102"/>
                </a:lnTo>
                <a:lnTo>
                  <a:pt x="329" y="101"/>
                </a:lnTo>
                <a:close/>
                <a:moveTo>
                  <a:pt x="431" y="101"/>
                </a:moveTo>
                <a:lnTo>
                  <a:pt x="426" y="102"/>
                </a:lnTo>
                <a:lnTo>
                  <a:pt x="423" y="102"/>
                </a:lnTo>
                <a:lnTo>
                  <a:pt x="421" y="103"/>
                </a:lnTo>
                <a:lnTo>
                  <a:pt x="417" y="106"/>
                </a:lnTo>
                <a:lnTo>
                  <a:pt x="413" y="109"/>
                </a:lnTo>
                <a:lnTo>
                  <a:pt x="410" y="112"/>
                </a:lnTo>
                <a:lnTo>
                  <a:pt x="408" y="114"/>
                </a:lnTo>
                <a:lnTo>
                  <a:pt x="407" y="117"/>
                </a:lnTo>
                <a:lnTo>
                  <a:pt x="407" y="119"/>
                </a:lnTo>
                <a:lnTo>
                  <a:pt x="406" y="121"/>
                </a:lnTo>
                <a:lnTo>
                  <a:pt x="405" y="126"/>
                </a:lnTo>
                <a:lnTo>
                  <a:pt x="406" y="132"/>
                </a:lnTo>
                <a:lnTo>
                  <a:pt x="407" y="134"/>
                </a:lnTo>
                <a:lnTo>
                  <a:pt x="407" y="136"/>
                </a:lnTo>
                <a:lnTo>
                  <a:pt x="410" y="141"/>
                </a:lnTo>
                <a:lnTo>
                  <a:pt x="413" y="144"/>
                </a:lnTo>
                <a:lnTo>
                  <a:pt x="417" y="147"/>
                </a:lnTo>
                <a:lnTo>
                  <a:pt x="419" y="149"/>
                </a:lnTo>
                <a:lnTo>
                  <a:pt x="421" y="150"/>
                </a:lnTo>
                <a:lnTo>
                  <a:pt x="423" y="151"/>
                </a:lnTo>
                <a:lnTo>
                  <a:pt x="426" y="151"/>
                </a:lnTo>
                <a:lnTo>
                  <a:pt x="431" y="152"/>
                </a:lnTo>
                <a:lnTo>
                  <a:pt x="532" y="152"/>
                </a:lnTo>
                <a:lnTo>
                  <a:pt x="537" y="151"/>
                </a:lnTo>
                <a:lnTo>
                  <a:pt x="539" y="151"/>
                </a:lnTo>
                <a:lnTo>
                  <a:pt x="542" y="150"/>
                </a:lnTo>
                <a:lnTo>
                  <a:pt x="546" y="147"/>
                </a:lnTo>
                <a:lnTo>
                  <a:pt x="550" y="144"/>
                </a:lnTo>
                <a:lnTo>
                  <a:pt x="553" y="141"/>
                </a:lnTo>
                <a:lnTo>
                  <a:pt x="554" y="138"/>
                </a:lnTo>
                <a:lnTo>
                  <a:pt x="555" y="136"/>
                </a:lnTo>
                <a:lnTo>
                  <a:pt x="556" y="134"/>
                </a:lnTo>
                <a:lnTo>
                  <a:pt x="556" y="132"/>
                </a:lnTo>
                <a:lnTo>
                  <a:pt x="557" y="126"/>
                </a:lnTo>
                <a:lnTo>
                  <a:pt x="556" y="121"/>
                </a:lnTo>
                <a:lnTo>
                  <a:pt x="556" y="119"/>
                </a:lnTo>
                <a:lnTo>
                  <a:pt x="555" y="117"/>
                </a:lnTo>
                <a:lnTo>
                  <a:pt x="553" y="112"/>
                </a:lnTo>
                <a:lnTo>
                  <a:pt x="550" y="109"/>
                </a:lnTo>
                <a:lnTo>
                  <a:pt x="546" y="106"/>
                </a:lnTo>
                <a:lnTo>
                  <a:pt x="544" y="104"/>
                </a:lnTo>
                <a:lnTo>
                  <a:pt x="542" y="103"/>
                </a:lnTo>
                <a:lnTo>
                  <a:pt x="539" y="102"/>
                </a:lnTo>
                <a:lnTo>
                  <a:pt x="537" y="102"/>
                </a:lnTo>
                <a:lnTo>
                  <a:pt x="532" y="101"/>
                </a:lnTo>
                <a:lnTo>
                  <a:pt x="431" y="101"/>
                </a:lnTo>
                <a:close/>
                <a:moveTo>
                  <a:pt x="633" y="455"/>
                </a:moveTo>
                <a:lnTo>
                  <a:pt x="638" y="454"/>
                </a:lnTo>
                <a:lnTo>
                  <a:pt x="642" y="453"/>
                </a:lnTo>
                <a:lnTo>
                  <a:pt x="647" y="451"/>
                </a:lnTo>
                <a:lnTo>
                  <a:pt x="651" y="448"/>
                </a:lnTo>
                <a:lnTo>
                  <a:pt x="654" y="444"/>
                </a:lnTo>
                <a:lnTo>
                  <a:pt x="655" y="441"/>
                </a:lnTo>
                <a:lnTo>
                  <a:pt x="656" y="439"/>
                </a:lnTo>
                <a:lnTo>
                  <a:pt x="658" y="434"/>
                </a:lnTo>
                <a:lnTo>
                  <a:pt x="658" y="430"/>
                </a:lnTo>
                <a:lnTo>
                  <a:pt x="658" y="425"/>
                </a:lnTo>
                <a:lnTo>
                  <a:pt x="656" y="420"/>
                </a:lnTo>
                <a:lnTo>
                  <a:pt x="654" y="416"/>
                </a:lnTo>
                <a:lnTo>
                  <a:pt x="651" y="412"/>
                </a:lnTo>
                <a:lnTo>
                  <a:pt x="600" y="361"/>
                </a:lnTo>
                <a:lnTo>
                  <a:pt x="596" y="358"/>
                </a:lnTo>
                <a:lnTo>
                  <a:pt x="592" y="356"/>
                </a:lnTo>
                <a:lnTo>
                  <a:pt x="587" y="354"/>
                </a:lnTo>
                <a:lnTo>
                  <a:pt x="582" y="354"/>
                </a:lnTo>
                <a:lnTo>
                  <a:pt x="577" y="354"/>
                </a:lnTo>
                <a:lnTo>
                  <a:pt x="573" y="356"/>
                </a:lnTo>
                <a:lnTo>
                  <a:pt x="568" y="358"/>
                </a:lnTo>
                <a:lnTo>
                  <a:pt x="564" y="361"/>
                </a:lnTo>
                <a:lnTo>
                  <a:pt x="561" y="365"/>
                </a:lnTo>
                <a:lnTo>
                  <a:pt x="560" y="367"/>
                </a:lnTo>
                <a:lnTo>
                  <a:pt x="559" y="370"/>
                </a:lnTo>
                <a:lnTo>
                  <a:pt x="557" y="374"/>
                </a:lnTo>
                <a:lnTo>
                  <a:pt x="557" y="379"/>
                </a:lnTo>
                <a:lnTo>
                  <a:pt x="557" y="384"/>
                </a:lnTo>
                <a:lnTo>
                  <a:pt x="559" y="389"/>
                </a:lnTo>
                <a:lnTo>
                  <a:pt x="561" y="393"/>
                </a:lnTo>
                <a:lnTo>
                  <a:pt x="564" y="397"/>
                </a:lnTo>
                <a:lnTo>
                  <a:pt x="615" y="448"/>
                </a:lnTo>
                <a:lnTo>
                  <a:pt x="619" y="451"/>
                </a:lnTo>
                <a:lnTo>
                  <a:pt x="623" y="453"/>
                </a:lnTo>
                <a:lnTo>
                  <a:pt x="628" y="454"/>
                </a:lnTo>
                <a:lnTo>
                  <a:pt x="633" y="455"/>
                </a:lnTo>
                <a:close/>
                <a:moveTo>
                  <a:pt x="413" y="361"/>
                </a:moveTo>
                <a:lnTo>
                  <a:pt x="410" y="365"/>
                </a:lnTo>
                <a:lnTo>
                  <a:pt x="408" y="367"/>
                </a:lnTo>
                <a:lnTo>
                  <a:pt x="407" y="370"/>
                </a:lnTo>
                <a:lnTo>
                  <a:pt x="406" y="374"/>
                </a:lnTo>
                <a:lnTo>
                  <a:pt x="405" y="379"/>
                </a:lnTo>
                <a:lnTo>
                  <a:pt x="406" y="384"/>
                </a:lnTo>
                <a:lnTo>
                  <a:pt x="407" y="389"/>
                </a:lnTo>
                <a:lnTo>
                  <a:pt x="410" y="393"/>
                </a:lnTo>
                <a:lnTo>
                  <a:pt x="413" y="397"/>
                </a:lnTo>
                <a:lnTo>
                  <a:pt x="615" y="599"/>
                </a:lnTo>
                <a:lnTo>
                  <a:pt x="619" y="602"/>
                </a:lnTo>
                <a:lnTo>
                  <a:pt x="623" y="605"/>
                </a:lnTo>
                <a:lnTo>
                  <a:pt x="628" y="606"/>
                </a:lnTo>
                <a:lnTo>
                  <a:pt x="633" y="607"/>
                </a:lnTo>
                <a:lnTo>
                  <a:pt x="638" y="606"/>
                </a:lnTo>
                <a:lnTo>
                  <a:pt x="642" y="605"/>
                </a:lnTo>
                <a:lnTo>
                  <a:pt x="647" y="602"/>
                </a:lnTo>
                <a:lnTo>
                  <a:pt x="651" y="599"/>
                </a:lnTo>
                <a:lnTo>
                  <a:pt x="654" y="595"/>
                </a:lnTo>
                <a:lnTo>
                  <a:pt x="656" y="591"/>
                </a:lnTo>
                <a:lnTo>
                  <a:pt x="658" y="586"/>
                </a:lnTo>
                <a:lnTo>
                  <a:pt x="658" y="581"/>
                </a:lnTo>
                <a:lnTo>
                  <a:pt x="658" y="576"/>
                </a:lnTo>
                <a:lnTo>
                  <a:pt x="656" y="572"/>
                </a:lnTo>
                <a:lnTo>
                  <a:pt x="654" y="567"/>
                </a:lnTo>
                <a:lnTo>
                  <a:pt x="651" y="563"/>
                </a:lnTo>
                <a:lnTo>
                  <a:pt x="449" y="361"/>
                </a:lnTo>
                <a:lnTo>
                  <a:pt x="445" y="358"/>
                </a:lnTo>
                <a:lnTo>
                  <a:pt x="440" y="356"/>
                </a:lnTo>
                <a:lnTo>
                  <a:pt x="435" y="354"/>
                </a:lnTo>
                <a:lnTo>
                  <a:pt x="431" y="354"/>
                </a:lnTo>
                <a:lnTo>
                  <a:pt x="426" y="354"/>
                </a:lnTo>
                <a:lnTo>
                  <a:pt x="421" y="356"/>
                </a:lnTo>
                <a:lnTo>
                  <a:pt x="417" y="358"/>
                </a:lnTo>
                <a:lnTo>
                  <a:pt x="413" y="361"/>
                </a:lnTo>
                <a:close/>
              </a:path>
            </a:pathLst>
          </a:custGeom>
          <a:solidFill>
            <a:srgbClr val="FFE442"/>
          </a:solidFill>
          <a:ln>
            <a:solidFill>
              <a:srgbClr val="FFE442"/>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sp>
        <p:nvSpPr>
          <p:cNvPr id="17" name="Freeform 39">
            <a:extLst>
              <a:ext uri="{FF2B5EF4-FFF2-40B4-BE49-F238E27FC236}">
                <a16:creationId xmlns:a16="http://schemas.microsoft.com/office/drawing/2014/main" xmlns="" id="{E14F85F4-6CB7-B940-8897-DD6FC2470C26}"/>
              </a:ext>
            </a:extLst>
          </p:cNvPr>
          <p:cNvSpPr>
            <a:spLocks noChangeAspect="1" noEditPoints="1"/>
          </p:cNvSpPr>
          <p:nvPr/>
        </p:nvSpPr>
        <p:spPr bwMode="auto">
          <a:xfrm>
            <a:off x="9166072" y="3374831"/>
            <a:ext cx="966563" cy="966563"/>
          </a:xfrm>
          <a:custGeom>
            <a:avLst/>
            <a:gdLst>
              <a:gd name="T0" fmla="*/ 1464 w 1533"/>
              <a:gd name="T1" fmla="*/ 1159 h 1533"/>
              <a:gd name="T2" fmla="*/ 75 w 1533"/>
              <a:gd name="T3" fmla="*/ 1162 h 1533"/>
              <a:gd name="T4" fmla="*/ 0 w 1533"/>
              <a:gd name="T5" fmla="*/ 895 h 1533"/>
              <a:gd name="T6" fmla="*/ 1419 w 1533"/>
              <a:gd name="T7" fmla="*/ 873 h 1533"/>
              <a:gd name="T8" fmla="*/ 1404 w 1533"/>
              <a:gd name="T9" fmla="*/ 920 h 1533"/>
              <a:gd name="T10" fmla="*/ 107 w 1533"/>
              <a:gd name="T11" fmla="*/ 1121 h 1533"/>
              <a:gd name="T12" fmla="*/ 1472 w 1533"/>
              <a:gd name="T13" fmla="*/ 1082 h 1533"/>
              <a:gd name="T14" fmla="*/ 1452 w 1533"/>
              <a:gd name="T15" fmla="*/ 70 h 1533"/>
              <a:gd name="T16" fmla="*/ 81 w 1533"/>
              <a:gd name="T17" fmla="*/ 70 h 1533"/>
              <a:gd name="T18" fmla="*/ 40 w 1533"/>
              <a:gd name="T19" fmla="*/ 814 h 1533"/>
              <a:gd name="T20" fmla="*/ 1 w 1533"/>
              <a:gd name="T21" fmla="*/ 115 h 1533"/>
              <a:gd name="T22" fmla="*/ 97 w 1533"/>
              <a:gd name="T23" fmla="*/ 4 h 1533"/>
              <a:gd name="T24" fmla="*/ 1494 w 1533"/>
              <a:gd name="T25" fmla="*/ 39 h 1533"/>
              <a:gd name="T26" fmla="*/ 719 w 1533"/>
              <a:gd name="T27" fmla="*/ 1042 h 1533"/>
              <a:gd name="T28" fmla="*/ 786 w 1533"/>
              <a:gd name="T29" fmla="*/ 1069 h 1533"/>
              <a:gd name="T30" fmla="*/ 813 w 1533"/>
              <a:gd name="T31" fmla="*/ 1002 h 1533"/>
              <a:gd name="T32" fmla="*/ 746 w 1533"/>
              <a:gd name="T33" fmla="*/ 975 h 1533"/>
              <a:gd name="T34" fmla="*/ 663 w 1533"/>
              <a:gd name="T35" fmla="*/ 783 h 1533"/>
              <a:gd name="T36" fmla="*/ 614 w 1533"/>
              <a:gd name="T37" fmla="*/ 787 h 1533"/>
              <a:gd name="T38" fmla="*/ 653 w 1533"/>
              <a:gd name="T39" fmla="*/ 814 h 1533"/>
              <a:gd name="T40" fmla="*/ 746 w 1533"/>
              <a:gd name="T41" fmla="*/ 767 h 1533"/>
              <a:gd name="T42" fmla="*/ 722 w 1533"/>
              <a:gd name="T43" fmla="*/ 809 h 1533"/>
              <a:gd name="T44" fmla="*/ 767 w 1533"/>
              <a:gd name="T45" fmla="*/ 792 h 1533"/>
              <a:gd name="T46" fmla="*/ 825 w 1533"/>
              <a:gd name="T47" fmla="*/ 774 h 1533"/>
              <a:gd name="T48" fmla="*/ 843 w 1533"/>
              <a:gd name="T49" fmla="*/ 818 h 1533"/>
              <a:gd name="T50" fmla="*/ 555 w 1533"/>
              <a:gd name="T51" fmla="*/ 774 h 1533"/>
              <a:gd name="T52" fmla="*/ 512 w 1533"/>
              <a:gd name="T53" fmla="*/ 798 h 1533"/>
              <a:gd name="T54" fmla="*/ 558 w 1533"/>
              <a:gd name="T55" fmla="*/ 807 h 1533"/>
              <a:gd name="T56" fmla="*/ 430 w 1533"/>
              <a:gd name="T57" fmla="*/ 767 h 1533"/>
              <a:gd name="T58" fmla="*/ 421 w 1533"/>
              <a:gd name="T59" fmla="*/ 814 h 1533"/>
              <a:gd name="T60" fmla="*/ 1124 w 1533"/>
              <a:gd name="T61" fmla="*/ 787 h 1533"/>
              <a:gd name="T62" fmla="*/ 1076 w 1533"/>
              <a:gd name="T63" fmla="*/ 780 h 1533"/>
              <a:gd name="T64" fmla="*/ 1106 w 1533"/>
              <a:gd name="T65" fmla="*/ 817 h 1533"/>
              <a:gd name="T66" fmla="*/ 1009 w 1533"/>
              <a:gd name="T67" fmla="*/ 770 h 1533"/>
              <a:gd name="T68" fmla="*/ 972 w 1533"/>
              <a:gd name="T69" fmla="*/ 800 h 1533"/>
              <a:gd name="T70" fmla="*/ 1019 w 1533"/>
              <a:gd name="T71" fmla="*/ 805 h 1533"/>
              <a:gd name="T72" fmla="*/ 996 w 1533"/>
              <a:gd name="T73" fmla="*/ 1431 h 1533"/>
              <a:gd name="T74" fmla="*/ 917 w 1533"/>
              <a:gd name="T75" fmla="*/ 1446 h 1533"/>
              <a:gd name="T76" fmla="*/ 869 w 1533"/>
              <a:gd name="T77" fmla="*/ 1451 h 1533"/>
              <a:gd name="T78" fmla="*/ 784 w 1533"/>
              <a:gd name="T79" fmla="*/ 1432 h 1533"/>
              <a:gd name="T80" fmla="*/ 708 w 1533"/>
              <a:gd name="T81" fmla="*/ 1438 h 1533"/>
              <a:gd name="T82" fmla="*/ 664 w 1533"/>
              <a:gd name="T83" fmla="*/ 1482 h 1533"/>
              <a:gd name="T84" fmla="*/ 573 w 1533"/>
              <a:gd name="T85" fmla="*/ 1435 h 1533"/>
              <a:gd name="T86" fmla="*/ 497 w 1533"/>
              <a:gd name="T87" fmla="*/ 1434 h 1533"/>
              <a:gd name="T88" fmla="*/ 409 w 1533"/>
              <a:gd name="T89" fmla="*/ 1456 h 1533"/>
              <a:gd name="T90" fmla="*/ 362 w 1533"/>
              <a:gd name="T91" fmla="*/ 1442 h 1533"/>
              <a:gd name="T92" fmla="*/ 286 w 1533"/>
              <a:gd name="T93" fmla="*/ 1431 h 1533"/>
              <a:gd name="T94" fmla="*/ 203 w 1533"/>
              <a:gd name="T95" fmla="*/ 1449 h 1533"/>
              <a:gd name="T96" fmla="*/ 155 w 1533"/>
              <a:gd name="T97" fmla="*/ 1446 h 1533"/>
              <a:gd name="T98" fmla="*/ 103 w 1533"/>
              <a:gd name="T99" fmla="*/ 1515 h 1533"/>
              <a:gd name="T100" fmla="*/ 1068 w 1533"/>
              <a:gd name="T101" fmla="*/ 1522 h 1533"/>
              <a:gd name="T102" fmla="*/ 664 w 1533"/>
              <a:gd name="T103" fmla="*/ 1252 h 1533"/>
              <a:gd name="T104" fmla="*/ 617 w 1533"/>
              <a:gd name="T105" fmla="*/ 1238 h 1533"/>
              <a:gd name="T106" fmla="*/ 644 w 1533"/>
              <a:gd name="T107" fmla="*/ 1379 h 1533"/>
              <a:gd name="T108" fmla="*/ 915 w 1533"/>
              <a:gd name="T109" fmla="*/ 1368 h 1533"/>
              <a:gd name="T110" fmla="*/ 889 w 1533"/>
              <a:gd name="T111" fmla="*/ 1227 h 1533"/>
              <a:gd name="T112" fmla="*/ 879 w 1533"/>
              <a:gd name="T113" fmla="*/ 1375 h 1533"/>
              <a:gd name="T114" fmla="*/ 1404 w 1533"/>
              <a:gd name="T115" fmla="*/ 1533 h 1533"/>
              <a:gd name="T116" fmla="*/ 1183 w 1533"/>
              <a:gd name="T117" fmla="*/ 1442 h 1533"/>
              <a:gd name="T118" fmla="*/ 1338 w 1533"/>
              <a:gd name="T119" fmla="*/ 1380 h 1533"/>
              <a:gd name="T120" fmla="*/ 1430 w 1533"/>
              <a:gd name="T121" fmla="*/ 1471 h 1533"/>
              <a:gd name="T122" fmla="*/ 1338 w 1533"/>
              <a:gd name="T123" fmla="*/ 1432 h 1533"/>
              <a:gd name="T124" fmla="*/ 1228 w 1533"/>
              <a:gd name="T125" fmla="*/ 1467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3" h="1533">
                <a:moveTo>
                  <a:pt x="1533" y="128"/>
                </a:moveTo>
                <a:lnTo>
                  <a:pt x="1533" y="587"/>
                </a:lnTo>
                <a:lnTo>
                  <a:pt x="1533" y="1048"/>
                </a:lnTo>
                <a:lnTo>
                  <a:pt x="1532" y="1060"/>
                </a:lnTo>
                <a:lnTo>
                  <a:pt x="1530" y="1072"/>
                </a:lnTo>
                <a:lnTo>
                  <a:pt x="1527" y="1084"/>
                </a:lnTo>
                <a:lnTo>
                  <a:pt x="1525" y="1090"/>
                </a:lnTo>
                <a:lnTo>
                  <a:pt x="1522" y="1095"/>
                </a:lnTo>
                <a:lnTo>
                  <a:pt x="1520" y="1101"/>
                </a:lnTo>
                <a:lnTo>
                  <a:pt x="1517" y="1106"/>
                </a:lnTo>
                <a:lnTo>
                  <a:pt x="1510" y="1117"/>
                </a:lnTo>
                <a:lnTo>
                  <a:pt x="1502" y="1127"/>
                </a:lnTo>
                <a:lnTo>
                  <a:pt x="1494" y="1136"/>
                </a:lnTo>
                <a:lnTo>
                  <a:pt x="1485" y="1145"/>
                </a:lnTo>
                <a:lnTo>
                  <a:pt x="1475" y="1152"/>
                </a:lnTo>
                <a:lnTo>
                  <a:pt x="1464" y="1159"/>
                </a:lnTo>
                <a:lnTo>
                  <a:pt x="1453" y="1165"/>
                </a:lnTo>
                <a:lnTo>
                  <a:pt x="1447" y="1167"/>
                </a:lnTo>
                <a:lnTo>
                  <a:pt x="1442" y="1169"/>
                </a:lnTo>
                <a:lnTo>
                  <a:pt x="1436" y="1171"/>
                </a:lnTo>
                <a:lnTo>
                  <a:pt x="1430" y="1173"/>
                </a:lnTo>
                <a:lnTo>
                  <a:pt x="1423" y="1174"/>
                </a:lnTo>
                <a:lnTo>
                  <a:pt x="1417" y="1175"/>
                </a:lnTo>
                <a:lnTo>
                  <a:pt x="1404" y="1175"/>
                </a:lnTo>
                <a:lnTo>
                  <a:pt x="766" y="1175"/>
                </a:lnTo>
                <a:lnTo>
                  <a:pt x="128" y="1175"/>
                </a:lnTo>
                <a:lnTo>
                  <a:pt x="116" y="1175"/>
                </a:lnTo>
                <a:lnTo>
                  <a:pt x="103" y="1173"/>
                </a:lnTo>
                <a:lnTo>
                  <a:pt x="92" y="1169"/>
                </a:lnTo>
                <a:lnTo>
                  <a:pt x="86" y="1167"/>
                </a:lnTo>
                <a:lnTo>
                  <a:pt x="80" y="1165"/>
                </a:lnTo>
                <a:lnTo>
                  <a:pt x="75" y="1162"/>
                </a:lnTo>
                <a:lnTo>
                  <a:pt x="69" y="1159"/>
                </a:lnTo>
                <a:lnTo>
                  <a:pt x="59" y="1152"/>
                </a:lnTo>
                <a:lnTo>
                  <a:pt x="49" y="1145"/>
                </a:lnTo>
                <a:lnTo>
                  <a:pt x="39" y="1136"/>
                </a:lnTo>
                <a:lnTo>
                  <a:pt x="31" y="1127"/>
                </a:lnTo>
                <a:lnTo>
                  <a:pt x="23" y="1117"/>
                </a:lnTo>
                <a:lnTo>
                  <a:pt x="16" y="1106"/>
                </a:lnTo>
                <a:lnTo>
                  <a:pt x="11" y="1095"/>
                </a:lnTo>
                <a:lnTo>
                  <a:pt x="8" y="1090"/>
                </a:lnTo>
                <a:lnTo>
                  <a:pt x="6" y="1084"/>
                </a:lnTo>
                <a:lnTo>
                  <a:pt x="4" y="1078"/>
                </a:lnTo>
                <a:lnTo>
                  <a:pt x="3" y="1072"/>
                </a:lnTo>
                <a:lnTo>
                  <a:pt x="2" y="1066"/>
                </a:lnTo>
                <a:lnTo>
                  <a:pt x="1" y="1060"/>
                </a:lnTo>
                <a:lnTo>
                  <a:pt x="0" y="1048"/>
                </a:lnTo>
                <a:lnTo>
                  <a:pt x="0" y="895"/>
                </a:lnTo>
                <a:lnTo>
                  <a:pt x="1" y="889"/>
                </a:lnTo>
                <a:lnTo>
                  <a:pt x="1" y="887"/>
                </a:lnTo>
                <a:lnTo>
                  <a:pt x="2" y="885"/>
                </a:lnTo>
                <a:lnTo>
                  <a:pt x="4" y="880"/>
                </a:lnTo>
                <a:lnTo>
                  <a:pt x="8" y="877"/>
                </a:lnTo>
                <a:lnTo>
                  <a:pt x="11" y="873"/>
                </a:lnTo>
                <a:lnTo>
                  <a:pt x="13" y="872"/>
                </a:lnTo>
                <a:lnTo>
                  <a:pt x="16" y="871"/>
                </a:lnTo>
                <a:lnTo>
                  <a:pt x="20" y="870"/>
                </a:lnTo>
                <a:lnTo>
                  <a:pt x="26" y="869"/>
                </a:lnTo>
                <a:lnTo>
                  <a:pt x="715" y="869"/>
                </a:lnTo>
                <a:lnTo>
                  <a:pt x="1404" y="869"/>
                </a:lnTo>
                <a:lnTo>
                  <a:pt x="1410" y="870"/>
                </a:lnTo>
                <a:lnTo>
                  <a:pt x="1412" y="870"/>
                </a:lnTo>
                <a:lnTo>
                  <a:pt x="1414" y="871"/>
                </a:lnTo>
                <a:lnTo>
                  <a:pt x="1419" y="873"/>
                </a:lnTo>
                <a:lnTo>
                  <a:pt x="1422" y="877"/>
                </a:lnTo>
                <a:lnTo>
                  <a:pt x="1427" y="880"/>
                </a:lnTo>
                <a:lnTo>
                  <a:pt x="1428" y="882"/>
                </a:lnTo>
                <a:lnTo>
                  <a:pt x="1429" y="885"/>
                </a:lnTo>
                <a:lnTo>
                  <a:pt x="1430" y="889"/>
                </a:lnTo>
                <a:lnTo>
                  <a:pt x="1431" y="895"/>
                </a:lnTo>
                <a:lnTo>
                  <a:pt x="1430" y="900"/>
                </a:lnTo>
                <a:lnTo>
                  <a:pt x="1430" y="902"/>
                </a:lnTo>
                <a:lnTo>
                  <a:pt x="1429" y="905"/>
                </a:lnTo>
                <a:lnTo>
                  <a:pt x="1427" y="909"/>
                </a:lnTo>
                <a:lnTo>
                  <a:pt x="1422" y="913"/>
                </a:lnTo>
                <a:lnTo>
                  <a:pt x="1419" y="916"/>
                </a:lnTo>
                <a:lnTo>
                  <a:pt x="1417" y="917"/>
                </a:lnTo>
                <a:lnTo>
                  <a:pt x="1414" y="918"/>
                </a:lnTo>
                <a:lnTo>
                  <a:pt x="1410" y="920"/>
                </a:lnTo>
                <a:lnTo>
                  <a:pt x="1404" y="920"/>
                </a:lnTo>
                <a:lnTo>
                  <a:pt x="727" y="920"/>
                </a:lnTo>
                <a:lnTo>
                  <a:pt x="51" y="920"/>
                </a:lnTo>
                <a:lnTo>
                  <a:pt x="51" y="1048"/>
                </a:lnTo>
                <a:lnTo>
                  <a:pt x="52" y="1055"/>
                </a:lnTo>
                <a:lnTo>
                  <a:pt x="53" y="1062"/>
                </a:lnTo>
                <a:lnTo>
                  <a:pt x="55" y="1069"/>
                </a:lnTo>
                <a:lnTo>
                  <a:pt x="58" y="1076"/>
                </a:lnTo>
                <a:lnTo>
                  <a:pt x="61" y="1082"/>
                </a:lnTo>
                <a:lnTo>
                  <a:pt x="66" y="1088"/>
                </a:lnTo>
                <a:lnTo>
                  <a:pt x="70" y="1094"/>
                </a:lnTo>
                <a:lnTo>
                  <a:pt x="75" y="1100"/>
                </a:lnTo>
                <a:lnTo>
                  <a:pt x="81" y="1105"/>
                </a:lnTo>
                <a:lnTo>
                  <a:pt x="87" y="1110"/>
                </a:lnTo>
                <a:lnTo>
                  <a:pt x="93" y="1114"/>
                </a:lnTo>
                <a:lnTo>
                  <a:pt x="100" y="1118"/>
                </a:lnTo>
                <a:lnTo>
                  <a:pt x="107" y="1121"/>
                </a:lnTo>
                <a:lnTo>
                  <a:pt x="114" y="1123"/>
                </a:lnTo>
                <a:lnTo>
                  <a:pt x="121" y="1124"/>
                </a:lnTo>
                <a:lnTo>
                  <a:pt x="128" y="1124"/>
                </a:lnTo>
                <a:lnTo>
                  <a:pt x="766" y="1124"/>
                </a:lnTo>
                <a:lnTo>
                  <a:pt x="1404" y="1124"/>
                </a:lnTo>
                <a:lnTo>
                  <a:pt x="1411" y="1124"/>
                </a:lnTo>
                <a:lnTo>
                  <a:pt x="1418" y="1123"/>
                </a:lnTo>
                <a:lnTo>
                  <a:pt x="1426" y="1121"/>
                </a:lnTo>
                <a:lnTo>
                  <a:pt x="1433" y="1118"/>
                </a:lnTo>
                <a:lnTo>
                  <a:pt x="1440" y="1114"/>
                </a:lnTo>
                <a:lnTo>
                  <a:pt x="1446" y="1110"/>
                </a:lnTo>
                <a:lnTo>
                  <a:pt x="1452" y="1105"/>
                </a:lnTo>
                <a:lnTo>
                  <a:pt x="1458" y="1100"/>
                </a:lnTo>
                <a:lnTo>
                  <a:pt x="1463" y="1094"/>
                </a:lnTo>
                <a:lnTo>
                  <a:pt x="1468" y="1088"/>
                </a:lnTo>
                <a:lnTo>
                  <a:pt x="1472" y="1082"/>
                </a:lnTo>
                <a:lnTo>
                  <a:pt x="1475" y="1076"/>
                </a:lnTo>
                <a:lnTo>
                  <a:pt x="1478" y="1069"/>
                </a:lnTo>
                <a:lnTo>
                  <a:pt x="1480" y="1062"/>
                </a:lnTo>
                <a:lnTo>
                  <a:pt x="1482" y="1055"/>
                </a:lnTo>
                <a:lnTo>
                  <a:pt x="1482" y="1048"/>
                </a:lnTo>
                <a:lnTo>
                  <a:pt x="1482" y="587"/>
                </a:lnTo>
                <a:lnTo>
                  <a:pt x="1482" y="128"/>
                </a:lnTo>
                <a:lnTo>
                  <a:pt x="1482" y="121"/>
                </a:lnTo>
                <a:lnTo>
                  <a:pt x="1480" y="114"/>
                </a:lnTo>
                <a:lnTo>
                  <a:pt x="1478" y="107"/>
                </a:lnTo>
                <a:lnTo>
                  <a:pt x="1475" y="100"/>
                </a:lnTo>
                <a:lnTo>
                  <a:pt x="1472" y="93"/>
                </a:lnTo>
                <a:lnTo>
                  <a:pt x="1468" y="87"/>
                </a:lnTo>
                <a:lnTo>
                  <a:pt x="1463" y="81"/>
                </a:lnTo>
                <a:lnTo>
                  <a:pt x="1458" y="75"/>
                </a:lnTo>
                <a:lnTo>
                  <a:pt x="1452" y="70"/>
                </a:lnTo>
                <a:lnTo>
                  <a:pt x="1446" y="65"/>
                </a:lnTo>
                <a:lnTo>
                  <a:pt x="1440" y="61"/>
                </a:lnTo>
                <a:lnTo>
                  <a:pt x="1433" y="58"/>
                </a:lnTo>
                <a:lnTo>
                  <a:pt x="1426" y="55"/>
                </a:lnTo>
                <a:lnTo>
                  <a:pt x="1418" y="53"/>
                </a:lnTo>
                <a:lnTo>
                  <a:pt x="1411" y="51"/>
                </a:lnTo>
                <a:lnTo>
                  <a:pt x="1404" y="51"/>
                </a:lnTo>
                <a:lnTo>
                  <a:pt x="766" y="51"/>
                </a:lnTo>
                <a:lnTo>
                  <a:pt x="128" y="51"/>
                </a:lnTo>
                <a:lnTo>
                  <a:pt x="121" y="51"/>
                </a:lnTo>
                <a:lnTo>
                  <a:pt x="114" y="53"/>
                </a:lnTo>
                <a:lnTo>
                  <a:pt x="107" y="55"/>
                </a:lnTo>
                <a:lnTo>
                  <a:pt x="100" y="58"/>
                </a:lnTo>
                <a:lnTo>
                  <a:pt x="93" y="61"/>
                </a:lnTo>
                <a:lnTo>
                  <a:pt x="87" y="65"/>
                </a:lnTo>
                <a:lnTo>
                  <a:pt x="81" y="70"/>
                </a:lnTo>
                <a:lnTo>
                  <a:pt x="75" y="75"/>
                </a:lnTo>
                <a:lnTo>
                  <a:pt x="70" y="81"/>
                </a:lnTo>
                <a:lnTo>
                  <a:pt x="66" y="87"/>
                </a:lnTo>
                <a:lnTo>
                  <a:pt x="61" y="93"/>
                </a:lnTo>
                <a:lnTo>
                  <a:pt x="58" y="100"/>
                </a:lnTo>
                <a:lnTo>
                  <a:pt x="55" y="107"/>
                </a:lnTo>
                <a:lnTo>
                  <a:pt x="53" y="114"/>
                </a:lnTo>
                <a:lnTo>
                  <a:pt x="52" y="121"/>
                </a:lnTo>
                <a:lnTo>
                  <a:pt x="51" y="128"/>
                </a:lnTo>
                <a:lnTo>
                  <a:pt x="51" y="792"/>
                </a:lnTo>
                <a:lnTo>
                  <a:pt x="51" y="798"/>
                </a:lnTo>
                <a:lnTo>
                  <a:pt x="50" y="800"/>
                </a:lnTo>
                <a:lnTo>
                  <a:pt x="49" y="802"/>
                </a:lnTo>
                <a:lnTo>
                  <a:pt x="47" y="807"/>
                </a:lnTo>
                <a:lnTo>
                  <a:pt x="44" y="811"/>
                </a:lnTo>
                <a:lnTo>
                  <a:pt x="40" y="814"/>
                </a:lnTo>
                <a:lnTo>
                  <a:pt x="38" y="815"/>
                </a:lnTo>
                <a:lnTo>
                  <a:pt x="36" y="816"/>
                </a:lnTo>
                <a:lnTo>
                  <a:pt x="31" y="817"/>
                </a:lnTo>
                <a:lnTo>
                  <a:pt x="26" y="818"/>
                </a:lnTo>
                <a:lnTo>
                  <a:pt x="20" y="817"/>
                </a:lnTo>
                <a:lnTo>
                  <a:pt x="18" y="817"/>
                </a:lnTo>
                <a:lnTo>
                  <a:pt x="16" y="816"/>
                </a:lnTo>
                <a:lnTo>
                  <a:pt x="11" y="814"/>
                </a:lnTo>
                <a:lnTo>
                  <a:pt x="8" y="811"/>
                </a:lnTo>
                <a:lnTo>
                  <a:pt x="4" y="807"/>
                </a:lnTo>
                <a:lnTo>
                  <a:pt x="3" y="805"/>
                </a:lnTo>
                <a:lnTo>
                  <a:pt x="2" y="802"/>
                </a:lnTo>
                <a:lnTo>
                  <a:pt x="1" y="798"/>
                </a:lnTo>
                <a:lnTo>
                  <a:pt x="0" y="792"/>
                </a:lnTo>
                <a:lnTo>
                  <a:pt x="0" y="128"/>
                </a:lnTo>
                <a:lnTo>
                  <a:pt x="1" y="115"/>
                </a:lnTo>
                <a:lnTo>
                  <a:pt x="3" y="103"/>
                </a:lnTo>
                <a:lnTo>
                  <a:pt x="6" y="91"/>
                </a:lnTo>
                <a:lnTo>
                  <a:pt x="8" y="86"/>
                </a:lnTo>
                <a:lnTo>
                  <a:pt x="11" y="80"/>
                </a:lnTo>
                <a:lnTo>
                  <a:pt x="14" y="74"/>
                </a:lnTo>
                <a:lnTo>
                  <a:pt x="16" y="69"/>
                </a:lnTo>
                <a:lnTo>
                  <a:pt x="23" y="58"/>
                </a:lnTo>
                <a:lnTo>
                  <a:pt x="31" y="48"/>
                </a:lnTo>
                <a:lnTo>
                  <a:pt x="39" y="39"/>
                </a:lnTo>
                <a:lnTo>
                  <a:pt x="49" y="31"/>
                </a:lnTo>
                <a:lnTo>
                  <a:pt x="59" y="23"/>
                </a:lnTo>
                <a:lnTo>
                  <a:pt x="69" y="16"/>
                </a:lnTo>
                <a:lnTo>
                  <a:pt x="80" y="11"/>
                </a:lnTo>
                <a:lnTo>
                  <a:pt x="86" y="8"/>
                </a:lnTo>
                <a:lnTo>
                  <a:pt x="92" y="6"/>
                </a:lnTo>
                <a:lnTo>
                  <a:pt x="97" y="4"/>
                </a:lnTo>
                <a:lnTo>
                  <a:pt x="103" y="3"/>
                </a:lnTo>
                <a:lnTo>
                  <a:pt x="109" y="2"/>
                </a:lnTo>
                <a:lnTo>
                  <a:pt x="116" y="1"/>
                </a:lnTo>
                <a:lnTo>
                  <a:pt x="128" y="0"/>
                </a:lnTo>
                <a:lnTo>
                  <a:pt x="766" y="0"/>
                </a:lnTo>
                <a:lnTo>
                  <a:pt x="1404" y="0"/>
                </a:lnTo>
                <a:lnTo>
                  <a:pt x="1417" y="1"/>
                </a:lnTo>
                <a:lnTo>
                  <a:pt x="1430" y="3"/>
                </a:lnTo>
                <a:lnTo>
                  <a:pt x="1442" y="6"/>
                </a:lnTo>
                <a:lnTo>
                  <a:pt x="1447" y="8"/>
                </a:lnTo>
                <a:lnTo>
                  <a:pt x="1453" y="11"/>
                </a:lnTo>
                <a:lnTo>
                  <a:pt x="1459" y="13"/>
                </a:lnTo>
                <a:lnTo>
                  <a:pt x="1464" y="16"/>
                </a:lnTo>
                <a:lnTo>
                  <a:pt x="1475" y="23"/>
                </a:lnTo>
                <a:lnTo>
                  <a:pt x="1485" y="31"/>
                </a:lnTo>
                <a:lnTo>
                  <a:pt x="1494" y="39"/>
                </a:lnTo>
                <a:lnTo>
                  <a:pt x="1502" y="48"/>
                </a:lnTo>
                <a:lnTo>
                  <a:pt x="1510" y="58"/>
                </a:lnTo>
                <a:lnTo>
                  <a:pt x="1517" y="69"/>
                </a:lnTo>
                <a:lnTo>
                  <a:pt x="1522" y="80"/>
                </a:lnTo>
                <a:lnTo>
                  <a:pt x="1525" y="86"/>
                </a:lnTo>
                <a:lnTo>
                  <a:pt x="1527" y="91"/>
                </a:lnTo>
                <a:lnTo>
                  <a:pt x="1529" y="97"/>
                </a:lnTo>
                <a:lnTo>
                  <a:pt x="1530" y="103"/>
                </a:lnTo>
                <a:lnTo>
                  <a:pt x="1532" y="109"/>
                </a:lnTo>
                <a:lnTo>
                  <a:pt x="1532" y="115"/>
                </a:lnTo>
                <a:lnTo>
                  <a:pt x="1533" y="128"/>
                </a:lnTo>
                <a:close/>
                <a:moveTo>
                  <a:pt x="715" y="1022"/>
                </a:moveTo>
                <a:lnTo>
                  <a:pt x="715" y="1028"/>
                </a:lnTo>
                <a:lnTo>
                  <a:pt x="716" y="1033"/>
                </a:lnTo>
                <a:lnTo>
                  <a:pt x="717" y="1037"/>
                </a:lnTo>
                <a:lnTo>
                  <a:pt x="719" y="1042"/>
                </a:lnTo>
                <a:lnTo>
                  <a:pt x="721" y="1047"/>
                </a:lnTo>
                <a:lnTo>
                  <a:pt x="724" y="1051"/>
                </a:lnTo>
                <a:lnTo>
                  <a:pt x="727" y="1055"/>
                </a:lnTo>
                <a:lnTo>
                  <a:pt x="730" y="1058"/>
                </a:lnTo>
                <a:lnTo>
                  <a:pt x="734" y="1062"/>
                </a:lnTo>
                <a:lnTo>
                  <a:pt x="738" y="1065"/>
                </a:lnTo>
                <a:lnTo>
                  <a:pt x="742" y="1067"/>
                </a:lnTo>
                <a:lnTo>
                  <a:pt x="746" y="1069"/>
                </a:lnTo>
                <a:lnTo>
                  <a:pt x="751" y="1071"/>
                </a:lnTo>
                <a:lnTo>
                  <a:pt x="756" y="1072"/>
                </a:lnTo>
                <a:lnTo>
                  <a:pt x="761" y="1073"/>
                </a:lnTo>
                <a:lnTo>
                  <a:pt x="766" y="1073"/>
                </a:lnTo>
                <a:lnTo>
                  <a:pt x="771" y="1073"/>
                </a:lnTo>
                <a:lnTo>
                  <a:pt x="776" y="1072"/>
                </a:lnTo>
                <a:lnTo>
                  <a:pt x="781" y="1071"/>
                </a:lnTo>
                <a:lnTo>
                  <a:pt x="786" y="1069"/>
                </a:lnTo>
                <a:lnTo>
                  <a:pt x="790" y="1067"/>
                </a:lnTo>
                <a:lnTo>
                  <a:pt x="795" y="1065"/>
                </a:lnTo>
                <a:lnTo>
                  <a:pt x="799" y="1062"/>
                </a:lnTo>
                <a:lnTo>
                  <a:pt x="802" y="1058"/>
                </a:lnTo>
                <a:lnTo>
                  <a:pt x="805" y="1055"/>
                </a:lnTo>
                <a:lnTo>
                  <a:pt x="808" y="1051"/>
                </a:lnTo>
                <a:lnTo>
                  <a:pt x="811" y="1047"/>
                </a:lnTo>
                <a:lnTo>
                  <a:pt x="813" y="1042"/>
                </a:lnTo>
                <a:lnTo>
                  <a:pt x="815" y="1037"/>
                </a:lnTo>
                <a:lnTo>
                  <a:pt x="816" y="1033"/>
                </a:lnTo>
                <a:lnTo>
                  <a:pt x="817" y="1028"/>
                </a:lnTo>
                <a:lnTo>
                  <a:pt x="817" y="1022"/>
                </a:lnTo>
                <a:lnTo>
                  <a:pt x="817" y="1017"/>
                </a:lnTo>
                <a:lnTo>
                  <a:pt x="816" y="1012"/>
                </a:lnTo>
                <a:lnTo>
                  <a:pt x="815" y="1007"/>
                </a:lnTo>
                <a:lnTo>
                  <a:pt x="813" y="1002"/>
                </a:lnTo>
                <a:lnTo>
                  <a:pt x="811" y="998"/>
                </a:lnTo>
                <a:lnTo>
                  <a:pt x="808" y="994"/>
                </a:lnTo>
                <a:lnTo>
                  <a:pt x="805" y="990"/>
                </a:lnTo>
                <a:lnTo>
                  <a:pt x="802" y="986"/>
                </a:lnTo>
                <a:lnTo>
                  <a:pt x="799" y="983"/>
                </a:lnTo>
                <a:lnTo>
                  <a:pt x="795" y="980"/>
                </a:lnTo>
                <a:lnTo>
                  <a:pt x="790" y="977"/>
                </a:lnTo>
                <a:lnTo>
                  <a:pt x="786" y="975"/>
                </a:lnTo>
                <a:lnTo>
                  <a:pt x="781" y="974"/>
                </a:lnTo>
                <a:lnTo>
                  <a:pt x="776" y="972"/>
                </a:lnTo>
                <a:lnTo>
                  <a:pt x="771" y="971"/>
                </a:lnTo>
                <a:lnTo>
                  <a:pt x="766" y="971"/>
                </a:lnTo>
                <a:lnTo>
                  <a:pt x="761" y="971"/>
                </a:lnTo>
                <a:lnTo>
                  <a:pt x="756" y="972"/>
                </a:lnTo>
                <a:lnTo>
                  <a:pt x="751" y="974"/>
                </a:lnTo>
                <a:lnTo>
                  <a:pt x="746" y="975"/>
                </a:lnTo>
                <a:lnTo>
                  <a:pt x="742" y="977"/>
                </a:lnTo>
                <a:lnTo>
                  <a:pt x="738" y="980"/>
                </a:lnTo>
                <a:lnTo>
                  <a:pt x="734" y="983"/>
                </a:lnTo>
                <a:lnTo>
                  <a:pt x="730" y="986"/>
                </a:lnTo>
                <a:lnTo>
                  <a:pt x="727" y="990"/>
                </a:lnTo>
                <a:lnTo>
                  <a:pt x="724" y="994"/>
                </a:lnTo>
                <a:lnTo>
                  <a:pt x="721" y="998"/>
                </a:lnTo>
                <a:lnTo>
                  <a:pt x="719" y="1002"/>
                </a:lnTo>
                <a:lnTo>
                  <a:pt x="717" y="1007"/>
                </a:lnTo>
                <a:lnTo>
                  <a:pt x="716" y="1012"/>
                </a:lnTo>
                <a:lnTo>
                  <a:pt x="715" y="1017"/>
                </a:lnTo>
                <a:lnTo>
                  <a:pt x="715" y="1022"/>
                </a:lnTo>
                <a:close/>
                <a:moveTo>
                  <a:pt x="665" y="792"/>
                </a:moveTo>
                <a:lnTo>
                  <a:pt x="664" y="787"/>
                </a:lnTo>
                <a:lnTo>
                  <a:pt x="664" y="785"/>
                </a:lnTo>
                <a:lnTo>
                  <a:pt x="663" y="783"/>
                </a:lnTo>
                <a:lnTo>
                  <a:pt x="660" y="778"/>
                </a:lnTo>
                <a:lnTo>
                  <a:pt x="657" y="774"/>
                </a:lnTo>
                <a:lnTo>
                  <a:pt x="653" y="771"/>
                </a:lnTo>
                <a:lnTo>
                  <a:pt x="651" y="770"/>
                </a:lnTo>
                <a:lnTo>
                  <a:pt x="649" y="769"/>
                </a:lnTo>
                <a:lnTo>
                  <a:pt x="644" y="767"/>
                </a:lnTo>
                <a:lnTo>
                  <a:pt x="639" y="767"/>
                </a:lnTo>
                <a:lnTo>
                  <a:pt x="634" y="767"/>
                </a:lnTo>
                <a:lnTo>
                  <a:pt x="631" y="768"/>
                </a:lnTo>
                <a:lnTo>
                  <a:pt x="629" y="769"/>
                </a:lnTo>
                <a:lnTo>
                  <a:pt x="625" y="771"/>
                </a:lnTo>
                <a:lnTo>
                  <a:pt x="621" y="774"/>
                </a:lnTo>
                <a:lnTo>
                  <a:pt x="618" y="778"/>
                </a:lnTo>
                <a:lnTo>
                  <a:pt x="617" y="780"/>
                </a:lnTo>
                <a:lnTo>
                  <a:pt x="616" y="783"/>
                </a:lnTo>
                <a:lnTo>
                  <a:pt x="614" y="787"/>
                </a:lnTo>
                <a:lnTo>
                  <a:pt x="614" y="792"/>
                </a:lnTo>
                <a:lnTo>
                  <a:pt x="614" y="798"/>
                </a:lnTo>
                <a:lnTo>
                  <a:pt x="615" y="800"/>
                </a:lnTo>
                <a:lnTo>
                  <a:pt x="616" y="802"/>
                </a:lnTo>
                <a:lnTo>
                  <a:pt x="618" y="807"/>
                </a:lnTo>
                <a:lnTo>
                  <a:pt x="619" y="809"/>
                </a:lnTo>
                <a:lnTo>
                  <a:pt x="621" y="811"/>
                </a:lnTo>
                <a:lnTo>
                  <a:pt x="625" y="814"/>
                </a:lnTo>
                <a:lnTo>
                  <a:pt x="627" y="815"/>
                </a:lnTo>
                <a:lnTo>
                  <a:pt x="629" y="816"/>
                </a:lnTo>
                <a:lnTo>
                  <a:pt x="634" y="817"/>
                </a:lnTo>
                <a:lnTo>
                  <a:pt x="639" y="818"/>
                </a:lnTo>
                <a:lnTo>
                  <a:pt x="644" y="817"/>
                </a:lnTo>
                <a:lnTo>
                  <a:pt x="647" y="817"/>
                </a:lnTo>
                <a:lnTo>
                  <a:pt x="649" y="816"/>
                </a:lnTo>
                <a:lnTo>
                  <a:pt x="653" y="814"/>
                </a:lnTo>
                <a:lnTo>
                  <a:pt x="657" y="811"/>
                </a:lnTo>
                <a:lnTo>
                  <a:pt x="660" y="807"/>
                </a:lnTo>
                <a:lnTo>
                  <a:pt x="662" y="805"/>
                </a:lnTo>
                <a:lnTo>
                  <a:pt x="663" y="802"/>
                </a:lnTo>
                <a:lnTo>
                  <a:pt x="664" y="798"/>
                </a:lnTo>
                <a:lnTo>
                  <a:pt x="665" y="792"/>
                </a:lnTo>
                <a:close/>
                <a:moveTo>
                  <a:pt x="767" y="792"/>
                </a:moveTo>
                <a:lnTo>
                  <a:pt x="766" y="787"/>
                </a:lnTo>
                <a:lnTo>
                  <a:pt x="766" y="785"/>
                </a:lnTo>
                <a:lnTo>
                  <a:pt x="765" y="783"/>
                </a:lnTo>
                <a:lnTo>
                  <a:pt x="762" y="778"/>
                </a:lnTo>
                <a:lnTo>
                  <a:pt x="759" y="774"/>
                </a:lnTo>
                <a:lnTo>
                  <a:pt x="756" y="771"/>
                </a:lnTo>
                <a:lnTo>
                  <a:pt x="754" y="770"/>
                </a:lnTo>
                <a:lnTo>
                  <a:pt x="751" y="769"/>
                </a:lnTo>
                <a:lnTo>
                  <a:pt x="746" y="767"/>
                </a:lnTo>
                <a:lnTo>
                  <a:pt x="741" y="767"/>
                </a:lnTo>
                <a:lnTo>
                  <a:pt x="736" y="767"/>
                </a:lnTo>
                <a:lnTo>
                  <a:pt x="733" y="768"/>
                </a:lnTo>
                <a:lnTo>
                  <a:pt x="731" y="769"/>
                </a:lnTo>
                <a:lnTo>
                  <a:pt x="727" y="771"/>
                </a:lnTo>
                <a:lnTo>
                  <a:pt x="723" y="774"/>
                </a:lnTo>
                <a:lnTo>
                  <a:pt x="720" y="778"/>
                </a:lnTo>
                <a:lnTo>
                  <a:pt x="719" y="780"/>
                </a:lnTo>
                <a:lnTo>
                  <a:pt x="718" y="783"/>
                </a:lnTo>
                <a:lnTo>
                  <a:pt x="716" y="787"/>
                </a:lnTo>
                <a:lnTo>
                  <a:pt x="716" y="792"/>
                </a:lnTo>
                <a:lnTo>
                  <a:pt x="716" y="798"/>
                </a:lnTo>
                <a:lnTo>
                  <a:pt x="717" y="800"/>
                </a:lnTo>
                <a:lnTo>
                  <a:pt x="718" y="802"/>
                </a:lnTo>
                <a:lnTo>
                  <a:pt x="720" y="807"/>
                </a:lnTo>
                <a:lnTo>
                  <a:pt x="722" y="809"/>
                </a:lnTo>
                <a:lnTo>
                  <a:pt x="723" y="811"/>
                </a:lnTo>
                <a:lnTo>
                  <a:pt x="727" y="814"/>
                </a:lnTo>
                <a:lnTo>
                  <a:pt x="729" y="815"/>
                </a:lnTo>
                <a:lnTo>
                  <a:pt x="731" y="816"/>
                </a:lnTo>
                <a:lnTo>
                  <a:pt x="736" y="817"/>
                </a:lnTo>
                <a:lnTo>
                  <a:pt x="741" y="818"/>
                </a:lnTo>
                <a:lnTo>
                  <a:pt x="746" y="817"/>
                </a:lnTo>
                <a:lnTo>
                  <a:pt x="749" y="817"/>
                </a:lnTo>
                <a:lnTo>
                  <a:pt x="751" y="816"/>
                </a:lnTo>
                <a:lnTo>
                  <a:pt x="756" y="814"/>
                </a:lnTo>
                <a:lnTo>
                  <a:pt x="759" y="811"/>
                </a:lnTo>
                <a:lnTo>
                  <a:pt x="762" y="807"/>
                </a:lnTo>
                <a:lnTo>
                  <a:pt x="764" y="805"/>
                </a:lnTo>
                <a:lnTo>
                  <a:pt x="765" y="802"/>
                </a:lnTo>
                <a:lnTo>
                  <a:pt x="766" y="798"/>
                </a:lnTo>
                <a:lnTo>
                  <a:pt x="767" y="792"/>
                </a:lnTo>
                <a:close/>
                <a:moveTo>
                  <a:pt x="869" y="792"/>
                </a:moveTo>
                <a:lnTo>
                  <a:pt x="868" y="787"/>
                </a:lnTo>
                <a:lnTo>
                  <a:pt x="868" y="785"/>
                </a:lnTo>
                <a:lnTo>
                  <a:pt x="867" y="783"/>
                </a:lnTo>
                <a:lnTo>
                  <a:pt x="865" y="778"/>
                </a:lnTo>
                <a:lnTo>
                  <a:pt x="862" y="774"/>
                </a:lnTo>
                <a:lnTo>
                  <a:pt x="858" y="771"/>
                </a:lnTo>
                <a:lnTo>
                  <a:pt x="856" y="770"/>
                </a:lnTo>
                <a:lnTo>
                  <a:pt x="853" y="769"/>
                </a:lnTo>
                <a:lnTo>
                  <a:pt x="849" y="767"/>
                </a:lnTo>
                <a:lnTo>
                  <a:pt x="843" y="767"/>
                </a:lnTo>
                <a:lnTo>
                  <a:pt x="838" y="767"/>
                </a:lnTo>
                <a:lnTo>
                  <a:pt x="836" y="768"/>
                </a:lnTo>
                <a:lnTo>
                  <a:pt x="833" y="769"/>
                </a:lnTo>
                <a:lnTo>
                  <a:pt x="829" y="771"/>
                </a:lnTo>
                <a:lnTo>
                  <a:pt x="825" y="774"/>
                </a:lnTo>
                <a:lnTo>
                  <a:pt x="822" y="778"/>
                </a:lnTo>
                <a:lnTo>
                  <a:pt x="821" y="780"/>
                </a:lnTo>
                <a:lnTo>
                  <a:pt x="820" y="783"/>
                </a:lnTo>
                <a:lnTo>
                  <a:pt x="818" y="787"/>
                </a:lnTo>
                <a:lnTo>
                  <a:pt x="818" y="792"/>
                </a:lnTo>
                <a:lnTo>
                  <a:pt x="818" y="798"/>
                </a:lnTo>
                <a:lnTo>
                  <a:pt x="819" y="800"/>
                </a:lnTo>
                <a:lnTo>
                  <a:pt x="820" y="802"/>
                </a:lnTo>
                <a:lnTo>
                  <a:pt x="822" y="807"/>
                </a:lnTo>
                <a:lnTo>
                  <a:pt x="824" y="809"/>
                </a:lnTo>
                <a:lnTo>
                  <a:pt x="825" y="811"/>
                </a:lnTo>
                <a:lnTo>
                  <a:pt x="829" y="814"/>
                </a:lnTo>
                <a:lnTo>
                  <a:pt x="831" y="815"/>
                </a:lnTo>
                <a:lnTo>
                  <a:pt x="834" y="816"/>
                </a:lnTo>
                <a:lnTo>
                  <a:pt x="838" y="817"/>
                </a:lnTo>
                <a:lnTo>
                  <a:pt x="843" y="818"/>
                </a:lnTo>
                <a:lnTo>
                  <a:pt x="849" y="817"/>
                </a:lnTo>
                <a:lnTo>
                  <a:pt x="851" y="817"/>
                </a:lnTo>
                <a:lnTo>
                  <a:pt x="853" y="816"/>
                </a:lnTo>
                <a:lnTo>
                  <a:pt x="858" y="814"/>
                </a:lnTo>
                <a:lnTo>
                  <a:pt x="862" y="811"/>
                </a:lnTo>
                <a:lnTo>
                  <a:pt x="865" y="807"/>
                </a:lnTo>
                <a:lnTo>
                  <a:pt x="866" y="805"/>
                </a:lnTo>
                <a:lnTo>
                  <a:pt x="867" y="802"/>
                </a:lnTo>
                <a:lnTo>
                  <a:pt x="868" y="798"/>
                </a:lnTo>
                <a:lnTo>
                  <a:pt x="869" y="792"/>
                </a:lnTo>
                <a:close/>
                <a:moveTo>
                  <a:pt x="563" y="792"/>
                </a:moveTo>
                <a:lnTo>
                  <a:pt x="562" y="787"/>
                </a:lnTo>
                <a:lnTo>
                  <a:pt x="561" y="785"/>
                </a:lnTo>
                <a:lnTo>
                  <a:pt x="561" y="783"/>
                </a:lnTo>
                <a:lnTo>
                  <a:pt x="558" y="778"/>
                </a:lnTo>
                <a:lnTo>
                  <a:pt x="555" y="774"/>
                </a:lnTo>
                <a:lnTo>
                  <a:pt x="551" y="771"/>
                </a:lnTo>
                <a:lnTo>
                  <a:pt x="549" y="770"/>
                </a:lnTo>
                <a:lnTo>
                  <a:pt x="547" y="769"/>
                </a:lnTo>
                <a:lnTo>
                  <a:pt x="542" y="767"/>
                </a:lnTo>
                <a:lnTo>
                  <a:pt x="537" y="767"/>
                </a:lnTo>
                <a:lnTo>
                  <a:pt x="532" y="767"/>
                </a:lnTo>
                <a:lnTo>
                  <a:pt x="529" y="768"/>
                </a:lnTo>
                <a:lnTo>
                  <a:pt x="527" y="769"/>
                </a:lnTo>
                <a:lnTo>
                  <a:pt x="523" y="771"/>
                </a:lnTo>
                <a:lnTo>
                  <a:pt x="519" y="774"/>
                </a:lnTo>
                <a:lnTo>
                  <a:pt x="516" y="778"/>
                </a:lnTo>
                <a:lnTo>
                  <a:pt x="514" y="780"/>
                </a:lnTo>
                <a:lnTo>
                  <a:pt x="513" y="783"/>
                </a:lnTo>
                <a:lnTo>
                  <a:pt x="512" y="787"/>
                </a:lnTo>
                <a:lnTo>
                  <a:pt x="511" y="792"/>
                </a:lnTo>
                <a:lnTo>
                  <a:pt x="512" y="798"/>
                </a:lnTo>
                <a:lnTo>
                  <a:pt x="513" y="800"/>
                </a:lnTo>
                <a:lnTo>
                  <a:pt x="513" y="802"/>
                </a:lnTo>
                <a:lnTo>
                  <a:pt x="516" y="807"/>
                </a:lnTo>
                <a:lnTo>
                  <a:pt x="517" y="809"/>
                </a:lnTo>
                <a:lnTo>
                  <a:pt x="519" y="811"/>
                </a:lnTo>
                <a:lnTo>
                  <a:pt x="523" y="814"/>
                </a:lnTo>
                <a:lnTo>
                  <a:pt x="525" y="815"/>
                </a:lnTo>
                <a:lnTo>
                  <a:pt x="527" y="816"/>
                </a:lnTo>
                <a:lnTo>
                  <a:pt x="532" y="817"/>
                </a:lnTo>
                <a:lnTo>
                  <a:pt x="537" y="818"/>
                </a:lnTo>
                <a:lnTo>
                  <a:pt x="542" y="817"/>
                </a:lnTo>
                <a:lnTo>
                  <a:pt x="545" y="817"/>
                </a:lnTo>
                <a:lnTo>
                  <a:pt x="547" y="816"/>
                </a:lnTo>
                <a:lnTo>
                  <a:pt x="551" y="814"/>
                </a:lnTo>
                <a:lnTo>
                  <a:pt x="555" y="811"/>
                </a:lnTo>
                <a:lnTo>
                  <a:pt x="558" y="807"/>
                </a:lnTo>
                <a:lnTo>
                  <a:pt x="560" y="805"/>
                </a:lnTo>
                <a:lnTo>
                  <a:pt x="561" y="802"/>
                </a:lnTo>
                <a:lnTo>
                  <a:pt x="562" y="798"/>
                </a:lnTo>
                <a:lnTo>
                  <a:pt x="563" y="792"/>
                </a:lnTo>
                <a:close/>
                <a:moveTo>
                  <a:pt x="460" y="792"/>
                </a:moveTo>
                <a:lnTo>
                  <a:pt x="460" y="787"/>
                </a:lnTo>
                <a:lnTo>
                  <a:pt x="459" y="785"/>
                </a:lnTo>
                <a:lnTo>
                  <a:pt x="458" y="783"/>
                </a:lnTo>
                <a:lnTo>
                  <a:pt x="456" y="778"/>
                </a:lnTo>
                <a:lnTo>
                  <a:pt x="453" y="774"/>
                </a:lnTo>
                <a:lnTo>
                  <a:pt x="449" y="771"/>
                </a:lnTo>
                <a:lnTo>
                  <a:pt x="447" y="770"/>
                </a:lnTo>
                <a:lnTo>
                  <a:pt x="445" y="769"/>
                </a:lnTo>
                <a:lnTo>
                  <a:pt x="440" y="767"/>
                </a:lnTo>
                <a:lnTo>
                  <a:pt x="435" y="767"/>
                </a:lnTo>
                <a:lnTo>
                  <a:pt x="430" y="767"/>
                </a:lnTo>
                <a:lnTo>
                  <a:pt x="427" y="768"/>
                </a:lnTo>
                <a:lnTo>
                  <a:pt x="425" y="769"/>
                </a:lnTo>
                <a:lnTo>
                  <a:pt x="420" y="771"/>
                </a:lnTo>
                <a:lnTo>
                  <a:pt x="417" y="774"/>
                </a:lnTo>
                <a:lnTo>
                  <a:pt x="414" y="778"/>
                </a:lnTo>
                <a:lnTo>
                  <a:pt x="412" y="780"/>
                </a:lnTo>
                <a:lnTo>
                  <a:pt x="411" y="783"/>
                </a:lnTo>
                <a:lnTo>
                  <a:pt x="410" y="787"/>
                </a:lnTo>
                <a:lnTo>
                  <a:pt x="409" y="792"/>
                </a:lnTo>
                <a:lnTo>
                  <a:pt x="410" y="798"/>
                </a:lnTo>
                <a:lnTo>
                  <a:pt x="410" y="800"/>
                </a:lnTo>
                <a:lnTo>
                  <a:pt x="411" y="802"/>
                </a:lnTo>
                <a:lnTo>
                  <a:pt x="414" y="807"/>
                </a:lnTo>
                <a:lnTo>
                  <a:pt x="415" y="809"/>
                </a:lnTo>
                <a:lnTo>
                  <a:pt x="417" y="811"/>
                </a:lnTo>
                <a:lnTo>
                  <a:pt x="421" y="814"/>
                </a:lnTo>
                <a:lnTo>
                  <a:pt x="423" y="815"/>
                </a:lnTo>
                <a:lnTo>
                  <a:pt x="425" y="816"/>
                </a:lnTo>
                <a:lnTo>
                  <a:pt x="430" y="817"/>
                </a:lnTo>
                <a:lnTo>
                  <a:pt x="435" y="818"/>
                </a:lnTo>
                <a:lnTo>
                  <a:pt x="440" y="817"/>
                </a:lnTo>
                <a:lnTo>
                  <a:pt x="443" y="817"/>
                </a:lnTo>
                <a:lnTo>
                  <a:pt x="445" y="816"/>
                </a:lnTo>
                <a:lnTo>
                  <a:pt x="449" y="814"/>
                </a:lnTo>
                <a:lnTo>
                  <a:pt x="453" y="811"/>
                </a:lnTo>
                <a:lnTo>
                  <a:pt x="456" y="807"/>
                </a:lnTo>
                <a:lnTo>
                  <a:pt x="457" y="805"/>
                </a:lnTo>
                <a:lnTo>
                  <a:pt x="458" y="802"/>
                </a:lnTo>
                <a:lnTo>
                  <a:pt x="460" y="798"/>
                </a:lnTo>
                <a:lnTo>
                  <a:pt x="460" y="792"/>
                </a:lnTo>
                <a:close/>
                <a:moveTo>
                  <a:pt x="1124" y="792"/>
                </a:moveTo>
                <a:lnTo>
                  <a:pt x="1124" y="787"/>
                </a:lnTo>
                <a:lnTo>
                  <a:pt x="1123" y="785"/>
                </a:lnTo>
                <a:lnTo>
                  <a:pt x="1122" y="783"/>
                </a:lnTo>
                <a:lnTo>
                  <a:pt x="1120" y="778"/>
                </a:lnTo>
                <a:lnTo>
                  <a:pt x="1117" y="774"/>
                </a:lnTo>
                <a:lnTo>
                  <a:pt x="1113" y="771"/>
                </a:lnTo>
                <a:lnTo>
                  <a:pt x="1111" y="770"/>
                </a:lnTo>
                <a:lnTo>
                  <a:pt x="1109" y="769"/>
                </a:lnTo>
                <a:lnTo>
                  <a:pt x="1104" y="767"/>
                </a:lnTo>
                <a:lnTo>
                  <a:pt x="1099" y="767"/>
                </a:lnTo>
                <a:lnTo>
                  <a:pt x="1093" y="767"/>
                </a:lnTo>
                <a:lnTo>
                  <a:pt x="1091" y="768"/>
                </a:lnTo>
                <a:lnTo>
                  <a:pt x="1089" y="769"/>
                </a:lnTo>
                <a:lnTo>
                  <a:pt x="1084" y="771"/>
                </a:lnTo>
                <a:lnTo>
                  <a:pt x="1081" y="774"/>
                </a:lnTo>
                <a:lnTo>
                  <a:pt x="1077" y="778"/>
                </a:lnTo>
                <a:lnTo>
                  <a:pt x="1076" y="780"/>
                </a:lnTo>
                <a:lnTo>
                  <a:pt x="1075" y="783"/>
                </a:lnTo>
                <a:lnTo>
                  <a:pt x="1074" y="787"/>
                </a:lnTo>
                <a:lnTo>
                  <a:pt x="1073" y="792"/>
                </a:lnTo>
                <a:lnTo>
                  <a:pt x="1074" y="798"/>
                </a:lnTo>
                <a:lnTo>
                  <a:pt x="1074" y="800"/>
                </a:lnTo>
                <a:lnTo>
                  <a:pt x="1075" y="802"/>
                </a:lnTo>
                <a:lnTo>
                  <a:pt x="1078" y="807"/>
                </a:lnTo>
                <a:lnTo>
                  <a:pt x="1079" y="809"/>
                </a:lnTo>
                <a:lnTo>
                  <a:pt x="1081" y="811"/>
                </a:lnTo>
                <a:lnTo>
                  <a:pt x="1084" y="814"/>
                </a:lnTo>
                <a:lnTo>
                  <a:pt x="1087" y="815"/>
                </a:lnTo>
                <a:lnTo>
                  <a:pt x="1089" y="816"/>
                </a:lnTo>
                <a:lnTo>
                  <a:pt x="1094" y="817"/>
                </a:lnTo>
                <a:lnTo>
                  <a:pt x="1099" y="818"/>
                </a:lnTo>
                <a:lnTo>
                  <a:pt x="1104" y="817"/>
                </a:lnTo>
                <a:lnTo>
                  <a:pt x="1106" y="817"/>
                </a:lnTo>
                <a:lnTo>
                  <a:pt x="1109" y="816"/>
                </a:lnTo>
                <a:lnTo>
                  <a:pt x="1113" y="814"/>
                </a:lnTo>
                <a:lnTo>
                  <a:pt x="1117" y="811"/>
                </a:lnTo>
                <a:lnTo>
                  <a:pt x="1120" y="807"/>
                </a:lnTo>
                <a:lnTo>
                  <a:pt x="1121" y="805"/>
                </a:lnTo>
                <a:lnTo>
                  <a:pt x="1122" y="802"/>
                </a:lnTo>
                <a:lnTo>
                  <a:pt x="1124" y="798"/>
                </a:lnTo>
                <a:lnTo>
                  <a:pt x="1124" y="792"/>
                </a:lnTo>
                <a:close/>
                <a:moveTo>
                  <a:pt x="1022" y="792"/>
                </a:moveTo>
                <a:lnTo>
                  <a:pt x="1022" y="787"/>
                </a:lnTo>
                <a:lnTo>
                  <a:pt x="1021" y="785"/>
                </a:lnTo>
                <a:lnTo>
                  <a:pt x="1020" y="783"/>
                </a:lnTo>
                <a:lnTo>
                  <a:pt x="1018" y="778"/>
                </a:lnTo>
                <a:lnTo>
                  <a:pt x="1015" y="774"/>
                </a:lnTo>
                <a:lnTo>
                  <a:pt x="1011" y="771"/>
                </a:lnTo>
                <a:lnTo>
                  <a:pt x="1009" y="770"/>
                </a:lnTo>
                <a:lnTo>
                  <a:pt x="1007" y="769"/>
                </a:lnTo>
                <a:lnTo>
                  <a:pt x="1002" y="767"/>
                </a:lnTo>
                <a:lnTo>
                  <a:pt x="997" y="767"/>
                </a:lnTo>
                <a:lnTo>
                  <a:pt x="996" y="767"/>
                </a:lnTo>
                <a:lnTo>
                  <a:pt x="991" y="767"/>
                </a:lnTo>
                <a:lnTo>
                  <a:pt x="989" y="768"/>
                </a:lnTo>
                <a:lnTo>
                  <a:pt x="986" y="769"/>
                </a:lnTo>
                <a:lnTo>
                  <a:pt x="982" y="771"/>
                </a:lnTo>
                <a:lnTo>
                  <a:pt x="978" y="774"/>
                </a:lnTo>
                <a:lnTo>
                  <a:pt x="975" y="778"/>
                </a:lnTo>
                <a:lnTo>
                  <a:pt x="974" y="780"/>
                </a:lnTo>
                <a:lnTo>
                  <a:pt x="973" y="783"/>
                </a:lnTo>
                <a:lnTo>
                  <a:pt x="971" y="787"/>
                </a:lnTo>
                <a:lnTo>
                  <a:pt x="971" y="792"/>
                </a:lnTo>
                <a:lnTo>
                  <a:pt x="971" y="798"/>
                </a:lnTo>
                <a:lnTo>
                  <a:pt x="972" y="800"/>
                </a:lnTo>
                <a:lnTo>
                  <a:pt x="973" y="802"/>
                </a:lnTo>
                <a:lnTo>
                  <a:pt x="975" y="807"/>
                </a:lnTo>
                <a:lnTo>
                  <a:pt x="977" y="809"/>
                </a:lnTo>
                <a:lnTo>
                  <a:pt x="979" y="811"/>
                </a:lnTo>
                <a:lnTo>
                  <a:pt x="982" y="814"/>
                </a:lnTo>
                <a:lnTo>
                  <a:pt x="984" y="815"/>
                </a:lnTo>
                <a:lnTo>
                  <a:pt x="987" y="816"/>
                </a:lnTo>
                <a:lnTo>
                  <a:pt x="991" y="817"/>
                </a:lnTo>
                <a:lnTo>
                  <a:pt x="997" y="818"/>
                </a:lnTo>
                <a:lnTo>
                  <a:pt x="1002" y="817"/>
                </a:lnTo>
                <a:lnTo>
                  <a:pt x="1004" y="817"/>
                </a:lnTo>
                <a:lnTo>
                  <a:pt x="1007" y="816"/>
                </a:lnTo>
                <a:lnTo>
                  <a:pt x="1011" y="814"/>
                </a:lnTo>
                <a:lnTo>
                  <a:pt x="1015" y="811"/>
                </a:lnTo>
                <a:lnTo>
                  <a:pt x="1018" y="807"/>
                </a:lnTo>
                <a:lnTo>
                  <a:pt x="1019" y="805"/>
                </a:lnTo>
                <a:lnTo>
                  <a:pt x="1020" y="802"/>
                </a:lnTo>
                <a:lnTo>
                  <a:pt x="1022" y="798"/>
                </a:lnTo>
                <a:lnTo>
                  <a:pt x="1022" y="792"/>
                </a:lnTo>
                <a:close/>
                <a:moveTo>
                  <a:pt x="1047" y="1482"/>
                </a:moveTo>
                <a:lnTo>
                  <a:pt x="1021" y="1482"/>
                </a:lnTo>
                <a:lnTo>
                  <a:pt x="1021" y="1456"/>
                </a:lnTo>
                <a:lnTo>
                  <a:pt x="1021" y="1451"/>
                </a:lnTo>
                <a:lnTo>
                  <a:pt x="1020" y="1449"/>
                </a:lnTo>
                <a:lnTo>
                  <a:pt x="1019" y="1446"/>
                </a:lnTo>
                <a:lnTo>
                  <a:pt x="1017" y="1442"/>
                </a:lnTo>
                <a:lnTo>
                  <a:pt x="1014" y="1438"/>
                </a:lnTo>
                <a:lnTo>
                  <a:pt x="1010" y="1435"/>
                </a:lnTo>
                <a:lnTo>
                  <a:pt x="1008" y="1434"/>
                </a:lnTo>
                <a:lnTo>
                  <a:pt x="1006" y="1433"/>
                </a:lnTo>
                <a:lnTo>
                  <a:pt x="1001" y="1431"/>
                </a:lnTo>
                <a:lnTo>
                  <a:pt x="996" y="1431"/>
                </a:lnTo>
                <a:lnTo>
                  <a:pt x="991" y="1431"/>
                </a:lnTo>
                <a:lnTo>
                  <a:pt x="988" y="1432"/>
                </a:lnTo>
                <a:lnTo>
                  <a:pt x="986" y="1433"/>
                </a:lnTo>
                <a:lnTo>
                  <a:pt x="982" y="1435"/>
                </a:lnTo>
                <a:lnTo>
                  <a:pt x="978" y="1438"/>
                </a:lnTo>
                <a:lnTo>
                  <a:pt x="975" y="1442"/>
                </a:lnTo>
                <a:lnTo>
                  <a:pt x="973" y="1444"/>
                </a:lnTo>
                <a:lnTo>
                  <a:pt x="972" y="1446"/>
                </a:lnTo>
                <a:lnTo>
                  <a:pt x="971" y="1451"/>
                </a:lnTo>
                <a:lnTo>
                  <a:pt x="970" y="1456"/>
                </a:lnTo>
                <a:lnTo>
                  <a:pt x="970" y="1482"/>
                </a:lnTo>
                <a:lnTo>
                  <a:pt x="919" y="1482"/>
                </a:lnTo>
                <a:lnTo>
                  <a:pt x="919" y="1456"/>
                </a:lnTo>
                <a:lnTo>
                  <a:pt x="919" y="1451"/>
                </a:lnTo>
                <a:lnTo>
                  <a:pt x="918" y="1449"/>
                </a:lnTo>
                <a:lnTo>
                  <a:pt x="917" y="1446"/>
                </a:lnTo>
                <a:lnTo>
                  <a:pt x="915" y="1442"/>
                </a:lnTo>
                <a:lnTo>
                  <a:pt x="912" y="1438"/>
                </a:lnTo>
                <a:lnTo>
                  <a:pt x="908" y="1435"/>
                </a:lnTo>
                <a:lnTo>
                  <a:pt x="906" y="1434"/>
                </a:lnTo>
                <a:lnTo>
                  <a:pt x="904" y="1433"/>
                </a:lnTo>
                <a:lnTo>
                  <a:pt x="899" y="1431"/>
                </a:lnTo>
                <a:lnTo>
                  <a:pt x="894" y="1431"/>
                </a:lnTo>
                <a:lnTo>
                  <a:pt x="889" y="1431"/>
                </a:lnTo>
                <a:lnTo>
                  <a:pt x="886" y="1432"/>
                </a:lnTo>
                <a:lnTo>
                  <a:pt x="884" y="1433"/>
                </a:lnTo>
                <a:lnTo>
                  <a:pt x="879" y="1435"/>
                </a:lnTo>
                <a:lnTo>
                  <a:pt x="876" y="1438"/>
                </a:lnTo>
                <a:lnTo>
                  <a:pt x="873" y="1442"/>
                </a:lnTo>
                <a:lnTo>
                  <a:pt x="871" y="1444"/>
                </a:lnTo>
                <a:lnTo>
                  <a:pt x="870" y="1446"/>
                </a:lnTo>
                <a:lnTo>
                  <a:pt x="869" y="1451"/>
                </a:lnTo>
                <a:lnTo>
                  <a:pt x="868" y="1456"/>
                </a:lnTo>
                <a:lnTo>
                  <a:pt x="868" y="1482"/>
                </a:lnTo>
                <a:lnTo>
                  <a:pt x="817" y="1482"/>
                </a:lnTo>
                <a:lnTo>
                  <a:pt x="817" y="1456"/>
                </a:lnTo>
                <a:lnTo>
                  <a:pt x="817" y="1451"/>
                </a:lnTo>
                <a:lnTo>
                  <a:pt x="816" y="1449"/>
                </a:lnTo>
                <a:lnTo>
                  <a:pt x="815" y="1446"/>
                </a:lnTo>
                <a:lnTo>
                  <a:pt x="813" y="1442"/>
                </a:lnTo>
                <a:lnTo>
                  <a:pt x="810" y="1438"/>
                </a:lnTo>
                <a:lnTo>
                  <a:pt x="806" y="1435"/>
                </a:lnTo>
                <a:lnTo>
                  <a:pt x="804" y="1434"/>
                </a:lnTo>
                <a:lnTo>
                  <a:pt x="802" y="1433"/>
                </a:lnTo>
                <a:lnTo>
                  <a:pt x="797" y="1431"/>
                </a:lnTo>
                <a:lnTo>
                  <a:pt x="792" y="1431"/>
                </a:lnTo>
                <a:lnTo>
                  <a:pt x="786" y="1431"/>
                </a:lnTo>
                <a:lnTo>
                  <a:pt x="784" y="1432"/>
                </a:lnTo>
                <a:lnTo>
                  <a:pt x="782" y="1433"/>
                </a:lnTo>
                <a:lnTo>
                  <a:pt x="777" y="1435"/>
                </a:lnTo>
                <a:lnTo>
                  <a:pt x="774" y="1438"/>
                </a:lnTo>
                <a:lnTo>
                  <a:pt x="770" y="1442"/>
                </a:lnTo>
                <a:lnTo>
                  <a:pt x="769" y="1444"/>
                </a:lnTo>
                <a:lnTo>
                  <a:pt x="768" y="1446"/>
                </a:lnTo>
                <a:lnTo>
                  <a:pt x="767" y="1451"/>
                </a:lnTo>
                <a:lnTo>
                  <a:pt x="766" y="1456"/>
                </a:lnTo>
                <a:lnTo>
                  <a:pt x="766" y="1482"/>
                </a:lnTo>
                <a:lnTo>
                  <a:pt x="715" y="1482"/>
                </a:lnTo>
                <a:lnTo>
                  <a:pt x="715" y="1456"/>
                </a:lnTo>
                <a:lnTo>
                  <a:pt x="715" y="1451"/>
                </a:lnTo>
                <a:lnTo>
                  <a:pt x="714" y="1449"/>
                </a:lnTo>
                <a:lnTo>
                  <a:pt x="713" y="1446"/>
                </a:lnTo>
                <a:lnTo>
                  <a:pt x="711" y="1442"/>
                </a:lnTo>
                <a:lnTo>
                  <a:pt x="708" y="1438"/>
                </a:lnTo>
                <a:lnTo>
                  <a:pt x="704" y="1435"/>
                </a:lnTo>
                <a:lnTo>
                  <a:pt x="702" y="1434"/>
                </a:lnTo>
                <a:lnTo>
                  <a:pt x="699" y="1433"/>
                </a:lnTo>
                <a:lnTo>
                  <a:pt x="695" y="1431"/>
                </a:lnTo>
                <a:lnTo>
                  <a:pt x="689" y="1431"/>
                </a:lnTo>
                <a:lnTo>
                  <a:pt x="684" y="1431"/>
                </a:lnTo>
                <a:lnTo>
                  <a:pt x="682" y="1432"/>
                </a:lnTo>
                <a:lnTo>
                  <a:pt x="680" y="1433"/>
                </a:lnTo>
                <a:lnTo>
                  <a:pt x="675" y="1435"/>
                </a:lnTo>
                <a:lnTo>
                  <a:pt x="671" y="1438"/>
                </a:lnTo>
                <a:lnTo>
                  <a:pt x="668" y="1442"/>
                </a:lnTo>
                <a:lnTo>
                  <a:pt x="667" y="1444"/>
                </a:lnTo>
                <a:lnTo>
                  <a:pt x="666" y="1446"/>
                </a:lnTo>
                <a:lnTo>
                  <a:pt x="664" y="1451"/>
                </a:lnTo>
                <a:lnTo>
                  <a:pt x="664" y="1456"/>
                </a:lnTo>
                <a:lnTo>
                  <a:pt x="664" y="1482"/>
                </a:lnTo>
                <a:lnTo>
                  <a:pt x="613" y="1482"/>
                </a:lnTo>
                <a:lnTo>
                  <a:pt x="613" y="1456"/>
                </a:lnTo>
                <a:lnTo>
                  <a:pt x="612" y="1451"/>
                </a:lnTo>
                <a:lnTo>
                  <a:pt x="612" y="1449"/>
                </a:lnTo>
                <a:lnTo>
                  <a:pt x="611" y="1446"/>
                </a:lnTo>
                <a:lnTo>
                  <a:pt x="609" y="1442"/>
                </a:lnTo>
                <a:lnTo>
                  <a:pt x="605" y="1438"/>
                </a:lnTo>
                <a:lnTo>
                  <a:pt x="602" y="1435"/>
                </a:lnTo>
                <a:lnTo>
                  <a:pt x="600" y="1434"/>
                </a:lnTo>
                <a:lnTo>
                  <a:pt x="597" y="1433"/>
                </a:lnTo>
                <a:lnTo>
                  <a:pt x="593" y="1431"/>
                </a:lnTo>
                <a:lnTo>
                  <a:pt x="587" y="1431"/>
                </a:lnTo>
                <a:lnTo>
                  <a:pt x="582" y="1431"/>
                </a:lnTo>
                <a:lnTo>
                  <a:pt x="580" y="1432"/>
                </a:lnTo>
                <a:lnTo>
                  <a:pt x="577" y="1433"/>
                </a:lnTo>
                <a:lnTo>
                  <a:pt x="573" y="1435"/>
                </a:lnTo>
                <a:lnTo>
                  <a:pt x="569" y="1438"/>
                </a:lnTo>
                <a:lnTo>
                  <a:pt x="566" y="1442"/>
                </a:lnTo>
                <a:lnTo>
                  <a:pt x="565" y="1444"/>
                </a:lnTo>
                <a:lnTo>
                  <a:pt x="564" y="1446"/>
                </a:lnTo>
                <a:lnTo>
                  <a:pt x="562" y="1451"/>
                </a:lnTo>
                <a:lnTo>
                  <a:pt x="562" y="1456"/>
                </a:lnTo>
                <a:lnTo>
                  <a:pt x="562" y="1482"/>
                </a:lnTo>
                <a:lnTo>
                  <a:pt x="511" y="1482"/>
                </a:lnTo>
                <a:lnTo>
                  <a:pt x="511" y="1456"/>
                </a:lnTo>
                <a:lnTo>
                  <a:pt x="510" y="1451"/>
                </a:lnTo>
                <a:lnTo>
                  <a:pt x="510" y="1449"/>
                </a:lnTo>
                <a:lnTo>
                  <a:pt x="509" y="1446"/>
                </a:lnTo>
                <a:lnTo>
                  <a:pt x="506" y="1442"/>
                </a:lnTo>
                <a:lnTo>
                  <a:pt x="503" y="1438"/>
                </a:lnTo>
                <a:lnTo>
                  <a:pt x="499" y="1435"/>
                </a:lnTo>
                <a:lnTo>
                  <a:pt x="497" y="1434"/>
                </a:lnTo>
                <a:lnTo>
                  <a:pt x="495" y="1433"/>
                </a:lnTo>
                <a:lnTo>
                  <a:pt x="490" y="1431"/>
                </a:lnTo>
                <a:lnTo>
                  <a:pt x="485" y="1431"/>
                </a:lnTo>
                <a:lnTo>
                  <a:pt x="480" y="1431"/>
                </a:lnTo>
                <a:lnTo>
                  <a:pt x="478" y="1432"/>
                </a:lnTo>
                <a:lnTo>
                  <a:pt x="475" y="1433"/>
                </a:lnTo>
                <a:lnTo>
                  <a:pt x="471" y="1435"/>
                </a:lnTo>
                <a:lnTo>
                  <a:pt x="467" y="1438"/>
                </a:lnTo>
                <a:lnTo>
                  <a:pt x="464" y="1442"/>
                </a:lnTo>
                <a:lnTo>
                  <a:pt x="463" y="1444"/>
                </a:lnTo>
                <a:lnTo>
                  <a:pt x="462" y="1446"/>
                </a:lnTo>
                <a:lnTo>
                  <a:pt x="460" y="1451"/>
                </a:lnTo>
                <a:lnTo>
                  <a:pt x="460" y="1456"/>
                </a:lnTo>
                <a:lnTo>
                  <a:pt x="460" y="1482"/>
                </a:lnTo>
                <a:lnTo>
                  <a:pt x="409" y="1482"/>
                </a:lnTo>
                <a:lnTo>
                  <a:pt x="409" y="1456"/>
                </a:lnTo>
                <a:lnTo>
                  <a:pt x="408" y="1451"/>
                </a:lnTo>
                <a:lnTo>
                  <a:pt x="407" y="1449"/>
                </a:lnTo>
                <a:lnTo>
                  <a:pt x="407" y="1446"/>
                </a:lnTo>
                <a:lnTo>
                  <a:pt x="404" y="1442"/>
                </a:lnTo>
                <a:lnTo>
                  <a:pt x="401" y="1438"/>
                </a:lnTo>
                <a:lnTo>
                  <a:pt x="397" y="1435"/>
                </a:lnTo>
                <a:lnTo>
                  <a:pt x="395" y="1434"/>
                </a:lnTo>
                <a:lnTo>
                  <a:pt x="393" y="1433"/>
                </a:lnTo>
                <a:lnTo>
                  <a:pt x="388" y="1431"/>
                </a:lnTo>
                <a:lnTo>
                  <a:pt x="383" y="1431"/>
                </a:lnTo>
                <a:lnTo>
                  <a:pt x="378" y="1431"/>
                </a:lnTo>
                <a:lnTo>
                  <a:pt x="375" y="1432"/>
                </a:lnTo>
                <a:lnTo>
                  <a:pt x="373" y="1433"/>
                </a:lnTo>
                <a:lnTo>
                  <a:pt x="369" y="1435"/>
                </a:lnTo>
                <a:lnTo>
                  <a:pt x="365" y="1438"/>
                </a:lnTo>
                <a:lnTo>
                  <a:pt x="362" y="1442"/>
                </a:lnTo>
                <a:lnTo>
                  <a:pt x="361" y="1444"/>
                </a:lnTo>
                <a:lnTo>
                  <a:pt x="360" y="1446"/>
                </a:lnTo>
                <a:lnTo>
                  <a:pt x="358" y="1451"/>
                </a:lnTo>
                <a:lnTo>
                  <a:pt x="358" y="1456"/>
                </a:lnTo>
                <a:lnTo>
                  <a:pt x="358" y="1482"/>
                </a:lnTo>
                <a:lnTo>
                  <a:pt x="306" y="1482"/>
                </a:lnTo>
                <a:lnTo>
                  <a:pt x="306" y="1456"/>
                </a:lnTo>
                <a:lnTo>
                  <a:pt x="306" y="1451"/>
                </a:lnTo>
                <a:lnTo>
                  <a:pt x="305" y="1449"/>
                </a:lnTo>
                <a:lnTo>
                  <a:pt x="304" y="1446"/>
                </a:lnTo>
                <a:lnTo>
                  <a:pt x="302" y="1442"/>
                </a:lnTo>
                <a:lnTo>
                  <a:pt x="299" y="1438"/>
                </a:lnTo>
                <a:lnTo>
                  <a:pt x="295" y="1435"/>
                </a:lnTo>
                <a:lnTo>
                  <a:pt x="293" y="1434"/>
                </a:lnTo>
                <a:lnTo>
                  <a:pt x="291" y="1433"/>
                </a:lnTo>
                <a:lnTo>
                  <a:pt x="286" y="1431"/>
                </a:lnTo>
                <a:lnTo>
                  <a:pt x="281" y="1431"/>
                </a:lnTo>
                <a:lnTo>
                  <a:pt x="276" y="1431"/>
                </a:lnTo>
                <a:lnTo>
                  <a:pt x="273" y="1432"/>
                </a:lnTo>
                <a:lnTo>
                  <a:pt x="271" y="1433"/>
                </a:lnTo>
                <a:lnTo>
                  <a:pt x="267" y="1435"/>
                </a:lnTo>
                <a:lnTo>
                  <a:pt x="263" y="1438"/>
                </a:lnTo>
                <a:lnTo>
                  <a:pt x="260" y="1442"/>
                </a:lnTo>
                <a:lnTo>
                  <a:pt x="259" y="1444"/>
                </a:lnTo>
                <a:lnTo>
                  <a:pt x="257" y="1446"/>
                </a:lnTo>
                <a:lnTo>
                  <a:pt x="256" y="1451"/>
                </a:lnTo>
                <a:lnTo>
                  <a:pt x="255" y="1456"/>
                </a:lnTo>
                <a:lnTo>
                  <a:pt x="255" y="1482"/>
                </a:lnTo>
                <a:lnTo>
                  <a:pt x="204" y="1482"/>
                </a:lnTo>
                <a:lnTo>
                  <a:pt x="204" y="1456"/>
                </a:lnTo>
                <a:lnTo>
                  <a:pt x="204" y="1451"/>
                </a:lnTo>
                <a:lnTo>
                  <a:pt x="203" y="1449"/>
                </a:lnTo>
                <a:lnTo>
                  <a:pt x="202" y="1446"/>
                </a:lnTo>
                <a:lnTo>
                  <a:pt x="200" y="1442"/>
                </a:lnTo>
                <a:lnTo>
                  <a:pt x="197" y="1438"/>
                </a:lnTo>
                <a:lnTo>
                  <a:pt x="193" y="1435"/>
                </a:lnTo>
                <a:lnTo>
                  <a:pt x="191" y="1434"/>
                </a:lnTo>
                <a:lnTo>
                  <a:pt x="189" y="1433"/>
                </a:lnTo>
                <a:lnTo>
                  <a:pt x="184" y="1431"/>
                </a:lnTo>
                <a:lnTo>
                  <a:pt x="179" y="1431"/>
                </a:lnTo>
                <a:lnTo>
                  <a:pt x="174" y="1431"/>
                </a:lnTo>
                <a:lnTo>
                  <a:pt x="171" y="1432"/>
                </a:lnTo>
                <a:lnTo>
                  <a:pt x="169" y="1433"/>
                </a:lnTo>
                <a:lnTo>
                  <a:pt x="165" y="1435"/>
                </a:lnTo>
                <a:lnTo>
                  <a:pt x="161" y="1438"/>
                </a:lnTo>
                <a:lnTo>
                  <a:pt x="158" y="1442"/>
                </a:lnTo>
                <a:lnTo>
                  <a:pt x="156" y="1444"/>
                </a:lnTo>
                <a:lnTo>
                  <a:pt x="155" y="1446"/>
                </a:lnTo>
                <a:lnTo>
                  <a:pt x="154" y="1451"/>
                </a:lnTo>
                <a:lnTo>
                  <a:pt x="153" y="1456"/>
                </a:lnTo>
                <a:lnTo>
                  <a:pt x="153" y="1482"/>
                </a:lnTo>
                <a:lnTo>
                  <a:pt x="128" y="1482"/>
                </a:lnTo>
                <a:lnTo>
                  <a:pt x="123" y="1482"/>
                </a:lnTo>
                <a:lnTo>
                  <a:pt x="120" y="1483"/>
                </a:lnTo>
                <a:lnTo>
                  <a:pt x="118" y="1484"/>
                </a:lnTo>
                <a:lnTo>
                  <a:pt x="113" y="1486"/>
                </a:lnTo>
                <a:lnTo>
                  <a:pt x="110" y="1489"/>
                </a:lnTo>
                <a:lnTo>
                  <a:pt x="107" y="1493"/>
                </a:lnTo>
                <a:lnTo>
                  <a:pt x="105" y="1495"/>
                </a:lnTo>
                <a:lnTo>
                  <a:pt x="104" y="1497"/>
                </a:lnTo>
                <a:lnTo>
                  <a:pt x="103" y="1502"/>
                </a:lnTo>
                <a:lnTo>
                  <a:pt x="102" y="1507"/>
                </a:lnTo>
                <a:lnTo>
                  <a:pt x="103" y="1513"/>
                </a:lnTo>
                <a:lnTo>
                  <a:pt x="103" y="1515"/>
                </a:lnTo>
                <a:lnTo>
                  <a:pt x="104" y="1517"/>
                </a:lnTo>
                <a:lnTo>
                  <a:pt x="107" y="1522"/>
                </a:lnTo>
                <a:lnTo>
                  <a:pt x="110" y="1525"/>
                </a:lnTo>
                <a:lnTo>
                  <a:pt x="113" y="1529"/>
                </a:lnTo>
                <a:lnTo>
                  <a:pt x="116" y="1530"/>
                </a:lnTo>
                <a:lnTo>
                  <a:pt x="118" y="1531"/>
                </a:lnTo>
                <a:lnTo>
                  <a:pt x="123" y="1532"/>
                </a:lnTo>
                <a:lnTo>
                  <a:pt x="128" y="1533"/>
                </a:lnTo>
                <a:lnTo>
                  <a:pt x="587" y="1533"/>
                </a:lnTo>
                <a:lnTo>
                  <a:pt x="1047" y="1533"/>
                </a:lnTo>
                <a:lnTo>
                  <a:pt x="1052" y="1532"/>
                </a:lnTo>
                <a:lnTo>
                  <a:pt x="1055" y="1532"/>
                </a:lnTo>
                <a:lnTo>
                  <a:pt x="1057" y="1531"/>
                </a:lnTo>
                <a:lnTo>
                  <a:pt x="1061" y="1529"/>
                </a:lnTo>
                <a:lnTo>
                  <a:pt x="1065" y="1525"/>
                </a:lnTo>
                <a:lnTo>
                  <a:pt x="1068" y="1522"/>
                </a:lnTo>
                <a:lnTo>
                  <a:pt x="1069" y="1520"/>
                </a:lnTo>
                <a:lnTo>
                  <a:pt x="1070" y="1517"/>
                </a:lnTo>
                <a:lnTo>
                  <a:pt x="1072" y="1513"/>
                </a:lnTo>
                <a:lnTo>
                  <a:pt x="1072" y="1507"/>
                </a:lnTo>
                <a:lnTo>
                  <a:pt x="1072" y="1502"/>
                </a:lnTo>
                <a:lnTo>
                  <a:pt x="1071" y="1500"/>
                </a:lnTo>
                <a:lnTo>
                  <a:pt x="1070" y="1497"/>
                </a:lnTo>
                <a:lnTo>
                  <a:pt x="1068" y="1493"/>
                </a:lnTo>
                <a:lnTo>
                  <a:pt x="1065" y="1489"/>
                </a:lnTo>
                <a:lnTo>
                  <a:pt x="1061" y="1486"/>
                </a:lnTo>
                <a:lnTo>
                  <a:pt x="1059" y="1485"/>
                </a:lnTo>
                <a:lnTo>
                  <a:pt x="1057" y="1484"/>
                </a:lnTo>
                <a:lnTo>
                  <a:pt x="1052" y="1482"/>
                </a:lnTo>
                <a:lnTo>
                  <a:pt x="1047" y="1482"/>
                </a:lnTo>
                <a:close/>
                <a:moveTo>
                  <a:pt x="664" y="1354"/>
                </a:moveTo>
                <a:lnTo>
                  <a:pt x="664" y="1252"/>
                </a:lnTo>
                <a:lnTo>
                  <a:pt x="663" y="1247"/>
                </a:lnTo>
                <a:lnTo>
                  <a:pt x="663" y="1244"/>
                </a:lnTo>
                <a:lnTo>
                  <a:pt x="662" y="1242"/>
                </a:lnTo>
                <a:lnTo>
                  <a:pt x="660" y="1238"/>
                </a:lnTo>
                <a:lnTo>
                  <a:pt x="656" y="1234"/>
                </a:lnTo>
                <a:lnTo>
                  <a:pt x="653" y="1231"/>
                </a:lnTo>
                <a:lnTo>
                  <a:pt x="651" y="1230"/>
                </a:lnTo>
                <a:lnTo>
                  <a:pt x="648" y="1229"/>
                </a:lnTo>
                <a:lnTo>
                  <a:pt x="644" y="1227"/>
                </a:lnTo>
                <a:lnTo>
                  <a:pt x="638" y="1227"/>
                </a:lnTo>
                <a:lnTo>
                  <a:pt x="633" y="1227"/>
                </a:lnTo>
                <a:lnTo>
                  <a:pt x="631" y="1228"/>
                </a:lnTo>
                <a:lnTo>
                  <a:pt x="628" y="1229"/>
                </a:lnTo>
                <a:lnTo>
                  <a:pt x="624" y="1231"/>
                </a:lnTo>
                <a:lnTo>
                  <a:pt x="620" y="1234"/>
                </a:lnTo>
                <a:lnTo>
                  <a:pt x="617" y="1238"/>
                </a:lnTo>
                <a:lnTo>
                  <a:pt x="616" y="1240"/>
                </a:lnTo>
                <a:lnTo>
                  <a:pt x="615" y="1242"/>
                </a:lnTo>
                <a:lnTo>
                  <a:pt x="613" y="1247"/>
                </a:lnTo>
                <a:lnTo>
                  <a:pt x="613" y="1252"/>
                </a:lnTo>
                <a:lnTo>
                  <a:pt x="613" y="1354"/>
                </a:lnTo>
                <a:lnTo>
                  <a:pt x="613" y="1359"/>
                </a:lnTo>
                <a:lnTo>
                  <a:pt x="614" y="1362"/>
                </a:lnTo>
                <a:lnTo>
                  <a:pt x="615" y="1364"/>
                </a:lnTo>
                <a:lnTo>
                  <a:pt x="617" y="1368"/>
                </a:lnTo>
                <a:lnTo>
                  <a:pt x="620" y="1372"/>
                </a:lnTo>
                <a:lnTo>
                  <a:pt x="624" y="1375"/>
                </a:lnTo>
                <a:lnTo>
                  <a:pt x="626" y="1377"/>
                </a:lnTo>
                <a:lnTo>
                  <a:pt x="628" y="1378"/>
                </a:lnTo>
                <a:lnTo>
                  <a:pt x="633" y="1379"/>
                </a:lnTo>
                <a:lnTo>
                  <a:pt x="638" y="1380"/>
                </a:lnTo>
                <a:lnTo>
                  <a:pt x="644" y="1379"/>
                </a:lnTo>
                <a:lnTo>
                  <a:pt x="646" y="1379"/>
                </a:lnTo>
                <a:lnTo>
                  <a:pt x="648" y="1378"/>
                </a:lnTo>
                <a:lnTo>
                  <a:pt x="653" y="1375"/>
                </a:lnTo>
                <a:lnTo>
                  <a:pt x="656" y="1372"/>
                </a:lnTo>
                <a:lnTo>
                  <a:pt x="660" y="1368"/>
                </a:lnTo>
                <a:lnTo>
                  <a:pt x="661" y="1366"/>
                </a:lnTo>
                <a:lnTo>
                  <a:pt x="662" y="1364"/>
                </a:lnTo>
                <a:lnTo>
                  <a:pt x="663" y="1359"/>
                </a:lnTo>
                <a:lnTo>
                  <a:pt x="664" y="1354"/>
                </a:lnTo>
                <a:close/>
                <a:moveTo>
                  <a:pt x="894" y="1380"/>
                </a:moveTo>
                <a:lnTo>
                  <a:pt x="899" y="1379"/>
                </a:lnTo>
                <a:lnTo>
                  <a:pt x="901" y="1379"/>
                </a:lnTo>
                <a:lnTo>
                  <a:pt x="904" y="1378"/>
                </a:lnTo>
                <a:lnTo>
                  <a:pt x="908" y="1375"/>
                </a:lnTo>
                <a:lnTo>
                  <a:pt x="912" y="1372"/>
                </a:lnTo>
                <a:lnTo>
                  <a:pt x="915" y="1368"/>
                </a:lnTo>
                <a:lnTo>
                  <a:pt x="916" y="1366"/>
                </a:lnTo>
                <a:lnTo>
                  <a:pt x="917" y="1364"/>
                </a:lnTo>
                <a:lnTo>
                  <a:pt x="919" y="1359"/>
                </a:lnTo>
                <a:lnTo>
                  <a:pt x="919" y="1354"/>
                </a:lnTo>
                <a:lnTo>
                  <a:pt x="919" y="1252"/>
                </a:lnTo>
                <a:lnTo>
                  <a:pt x="919" y="1247"/>
                </a:lnTo>
                <a:lnTo>
                  <a:pt x="918" y="1244"/>
                </a:lnTo>
                <a:lnTo>
                  <a:pt x="917" y="1242"/>
                </a:lnTo>
                <a:lnTo>
                  <a:pt x="915" y="1238"/>
                </a:lnTo>
                <a:lnTo>
                  <a:pt x="912" y="1234"/>
                </a:lnTo>
                <a:lnTo>
                  <a:pt x="908" y="1231"/>
                </a:lnTo>
                <a:lnTo>
                  <a:pt x="906" y="1230"/>
                </a:lnTo>
                <a:lnTo>
                  <a:pt x="904" y="1229"/>
                </a:lnTo>
                <a:lnTo>
                  <a:pt x="899" y="1227"/>
                </a:lnTo>
                <a:lnTo>
                  <a:pt x="894" y="1227"/>
                </a:lnTo>
                <a:lnTo>
                  <a:pt x="889" y="1227"/>
                </a:lnTo>
                <a:lnTo>
                  <a:pt x="886" y="1228"/>
                </a:lnTo>
                <a:lnTo>
                  <a:pt x="884" y="1229"/>
                </a:lnTo>
                <a:lnTo>
                  <a:pt x="879" y="1231"/>
                </a:lnTo>
                <a:lnTo>
                  <a:pt x="876" y="1234"/>
                </a:lnTo>
                <a:lnTo>
                  <a:pt x="873" y="1238"/>
                </a:lnTo>
                <a:lnTo>
                  <a:pt x="871" y="1240"/>
                </a:lnTo>
                <a:lnTo>
                  <a:pt x="870" y="1242"/>
                </a:lnTo>
                <a:lnTo>
                  <a:pt x="869" y="1247"/>
                </a:lnTo>
                <a:lnTo>
                  <a:pt x="868" y="1252"/>
                </a:lnTo>
                <a:lnTo>
                  <a:pt x="868" y="1354"/>
                </a:lnTo>
                <a:lnTo>
                  <a:pt x="869" y="1359"/>
                </a:lnTo>
                <a:lnTo>
                  <a:pt x="869" y="1362"/>
                </a:lnTo>
                <a:lnTo>
                  <a:pt x="870" y="1364"/>
                </a:lnTo>
                <a:lnTo>
                  <a:pt x="873" y="1368"/>
                </a:lnTo>
                <a:lnTo>
                  <a:pt x="876" y="1372"/>
                </a:lnTo>
                <a:lnTo>
                  <a:pt x="879" y="1375"/>
                </a:lnTo>
                <a:lnTo>
                  <a:pt x="882" y="1377"/>
                </a:lnTo>
                <a:lnTo>
                  <a:pt x="884" y="1378"/>
                </a:lnTo>
                <a:lnTo>
                  <a:pt x="889" y="1379"/>
                </a:lnTo>
                <a:lnTo>
                  <a:pt x="894" y="1380"/>
                </a:lnTo>
                <a:close/>
                <a:moveTo>
                  <a:pt x="1431" y="1482"/>
                </a:moveTo>
                <a:lnTo>
                  <a:pt x="1431" y="1507"/>
                </a:lnTo>
                <a:lnTo>
                  <a:pt x="1430" y="1513"/>
                </a:lnTo>
                <a:lnTo>
                  <a:pt x="1430" y="1515"/>
                </a:lnTo>
                <a:lnTo>
                  <a:pt x="1429" y="1517"/>
                </a:lnTo>
                <a:lnTo>
                  <a:pt x="1427" y="1522"/>
                </a:lnTo>
                <a:lnTo>
                  <a:pt x="1422" y="1525"/>
                </a:lnTo>
                <a:lnTo>
                  <a:pt x="1419" y="1529"/>
                </a:lnTo>
                <a:lnTo>
                  <a:pt x="1417" y="1530"/>
                </a:lnTo>
                <a:lnTo>
                  <a:pt x="1414" y="1531"/>
                </a:lnTo>
                <a:lnTo>
                  <a:pt x="1410" y="1532"/>
                </a:lnTo>
                <a:lnTo>
                  <a:pt x="1404" y="1533"/>
                </a:lnTo>
                <a:lnTo>
                  <a:pt x="1200" y="1533"/>
                </a:lnTo>
                <a:lnTo>
                  <a:pt x="1195" y="1532"/>
                </a:lnTo>
                <a:lnTo>
                  <a:pt x="1193" y="1532"/>
                </a:lnTo>
                <a:lnTo>
                  <a:pt x="1190" y="1531"/>
                </a:lnTo>
                <a:lnTo>
                  <a:pt x="1186" y="1529"/>
                </a:lnTo>
                <a:lnTo>
                  <a:pt x="1182" y="1525"/>
                </a:lnTo>
                <a:lnTo>
                  <a:pt x="1179" y="1522"/>
                </a:lnTo>
                <a:lnTo>
                  <a:pt x="1178" y="1520"/>
                </a:lnTo>
                <a:lnTo>
                  <a:pt x="1177" y="1517"/>
                </a:lnTo>
                <a:lnTo>
                  <a:pt x="1175" y="1513"/>
                </a:lnTo>
                <a:lnTo>
                  <a:pt x="1175" y="1507"/>
                </a:lnTo>
                <a:lnTo>
                  <a:pt x="1175" y="1482"/>
                </a:lnTo>
                <a:lnTo>
                  <a:pt x="1175" y="1471"/>
                </a:lnTo>
                <a:lnTo>
                  <a:pt x="1177" y="1461"/>
                </a:lnTo>
                <a:lnTo>
                  <a:pt x="1179" y="1452"/>
                </a:lnTo>
                <a:lnTo>
                  <a:pt x="1183" y="1442"/>
                </a:lnTo>
                <a:lnTo>
                  <a:pt x="1187" y="1433"/>
                </a:lnTo>
                <a:lnTo>
                  <a:pt x="1192" y="1425"/>
                </a:lnTo>
                <a:lnTo>
                  <a:pt x="1195" y="1421"/>
                </a:lnTo>
                <a:lnTo>
                  <a:pt x="1198" y="1417"/>
                </a:lnTo>
                <a:lnTo>
                  <a:pt x="1205" y="1410"/>
                </a:lnTo>
                <a:lnTo>
                  <a:pt x="1212" y="1403"/>
                </a:lnTo>
                <a:lnTo>
                  <a:pt x="1220" y="1397"/>
                </a:lnTo>
                <a:lnTo>
                  <a:pt x="1228" y="1392"/>
                </a:lnTo>
                <a:lnTo>
                  <a:pt x="1237" y="1388"/>
                </a:lnTo>
                <a:lnTo>
                  <a:pt x="1246" y="1384"/>
                </a:lnTo>
                <a:lnTo>
                  <a:pt x="1256" y="1382"/>
                </a:lnTo>
                <a:lnTo>
                  <a:pt x="1261" y="1381"/>
                </a:lnTo>
                <a:lnTo>
                  <a:pt x="1266" y="1380"/>
                </a:lnTo>
                <a:lnTo>
                  <a:pt x="1277" y="1380"/>
                </a:lnTo>
                <a:lnTo>
                  <a:pt x="1328" y="1380"/>
                </a:lnTo>
                <a:lnTo>
                  <a:pt x="1338" y="1380"/>
                </a:lnTo>
                <a:lnTo>
                  <a:pt x="1348" y="1382"/>
                </a:lnTo>
                <a:lnTo>
                  <a:pt x="1358" y="1384"/>
                </a:lnTo>
                <a:lnTo>
                  <a:pt x="1368" y="1388"/>
                </a:lnTo>
                <a:lnTo>
                  <a:pt x="1376" y="1392"/>
                </a:lnTo>
                <a:lnTo>
                  <a:pt x="1385" y="1397"/>
                </a:lnTo>
                <a:lnTo>
                  <a:pt x="1389" y="1400"/>
                </a:lnTo>
                <a:lnTo>
                  <a:pt x="1393" y="1403"/>
                </a:lnTo>
                <a:lnTo>
                  <a:pt x="1400" y="1410"/>
                </a:lnTo>
                <a:lnTo>
                  <a:pt x="1407" y="1417"/>
                </a:lnTo>
                <a:lnTo>
                  <a:pt x="1412" y="1425"/>
                </a:lnTo>
                <a:lnTo>
                  <a:pt x="1418" y="1433"/>
                </a:lnTo>
                <a:lnTo>
                  <a:pt x="1422" y="1442"/>
                </a:lnTo>
                <a:lnTo>
                  <a:pt x="1426" y="1452"/>
                </a:lnTo>
                <a:lnTo>
                  <a:pt x="1429" y="1461"/>
                </a:lnTo>
                <a:lnTo>
                  <a:pt x="1430" y="1466"/>
                </a:lnTo>
                <a:lnTo>
                  <a:pt x="1430" y="1471"/>
                </a:lnTo>
                <a:lnTo>
                  <a:pt x="1431" y="1482"/>
                </a:lnTo>
                <a:close/>
                <a:moveTo>
                  <a:pt x="1379" y="1482"/>
                </a:moveTo>
                <a:lnTo>
                  <a:pt x="1379" y="1477"/>
                </a:lnTo>
                <a:lnTo>
                  <a:pt x="1378" y="1472"/>
                </a:lnTo>
                <a:lnTo>
                  <a:pt x="1377" y="1467"/>
                </a:lnTo>
                <a:lnTo>
                  <a:pt x="1375" y="1462"/>
                </a:lnTo>
                <a:lnTo>
                  <a:pt x="1373" y="1458"/>
                </a:lnTo>
                <a:lnTo>
                  <a:pt x="1370" y="1453"/>
                </a:lnTo>
                <a:lnTo>
                  <a:pt x="1367" y="1449"/>
                </a:lnTo>
                <a:lnTo>
                  <a:pt x="1364" y="1446"/>
                </a:lnTo>
                <a:lnTo>
                  <a:pt x="1360" y="1442"/>
                </a:lnTo>
                <a:lnTo>
                  <a:pt x="1356" y="1440"/>
                </a:lnTo>
                <a:lnTo>
                  <a:pt x="1352" y="1437"/>
                </a:lnTo>
                <a:lnTo>
                  <a:pt x="1348" y="1435"/>
                </a:lnTo>
                <a:lnTo>
                  <a:pt x="1343" y="1433"/>
                </a:lnTo>
                <a:lnTo>
                  <a:pt x="1338" y="1432"/>
                </a:lnTo>
                <a:lnTo>
                  <a:pt x="1333" y="1431"/>
                </a:lnTo>
                <a:lnTo>
                  <a:pt x="1328" y="1431"/>
                </a:lnTo>
                <a:lnTo>
                  <a:pt x="1277" y="1431"/>
                </a:lnTo>
                <a:lnTo>
                  <a:pt x="1272" y="1431"/>
                </a:lnTo>
                <a:lnTo>
                  <a:pt x="1266" y="1432"/>
                </a:lnTo>
                <a:lnTo>
                  <a:pt x="1262" y="1433"/>
                </a:lnTo>
                <a:lnTo>
                  <a:pt x="1257" y="1435"/>
                </a:lnTo>
                <a:lnTo>
                  <a:pt x="1252" y="1437"/>
                </a:lnTo>
                <a:lnTo>
                  <a:pt x="1248" y="1440"/>
                </a:lnTo>
                <a:lnTo>
                  <a:pt x="1244" y="1442"/>
                </a:lnTo>
                <a:lnTo>
                  <a:pt x="1241" y="1446"/>
                </a:lnTo>
                <a:lnTo>
                  <a:pt x="1237" y="1449"/>
                </a:lnTo>
                <a:lnTo>
                  <a:pt x="1234" y="1453"/>
                </a:lnTo>
                <a:lnTo>
                  <a:pt x="1232" y="1458"/>
                </a:lnTo>
                <a:lnTo>
                  <a:pt x="1230" y="1462"/>
                </a:lnTo>
                <a:lnTo>
                  <a:pt x="1228" y="1467"/>
                </a:lnTo>
                <a:lnTo>
                  <a:pt x="1227" y="1472"/>
                </a:lnTo>
                <a:lnTo>
                  <a:pt x="1226" y="1477"/>
                </a:lnTo>
                <a:lnTo>
                  <a:pt x="1226" y="1482"/>
                </a:lnTo>
                <a:lnTo>
                  <a:pt x="1379" y="1482"/>
                </a:lnTo>
                <a:close/>
              </a:path>
            </a:pathLst>
          </a:custGeom>
          <a:solidFill>
            <a:srgbClr val="0070C0"/>
          </a:solidFill>
          <a:ln>
            <a:solidFill>
              <a:srgbClr val="0070C0"/>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pic>
        <p:nvPicPr>
          <p:cNvPr id="19" name="Picture 18">
            <a:extLst>
              <a:ext uri="{FF2B5EF4-FFF2-40B4-BE49-F238E27FC236}">
                <a16:creationId xmlns:a16="http://schemas.microsoft.com/office/drawing/2014/main" xmlns="" id="{C6883392-5718-FF40-A24C-5480C4139A18}"/>
              </a:ext>
            </a:extLst>
          </p:cNvPr>
          <p:cNvPicPr>
            <a:picLocks noChangeAspect="1"/>
          </p:cNvPicPr>
          <p:nvPr/>
        </p:nvPicPr>
        <p:blipFill>
          <a:blip r:embed="rId3"/>
          <a:stretch>
            <a:fillRect/>
          </a:stretch>
        </p:blipFill>
        <p:spPr>
          <a:xfrm>
            <a:off x="7221726" y="1628775"/>
            <a:ext cx="4419411" cy="1308146"/>
          </a:xfrm>
          <a:prstGeom prst="rect">
            <a:avLst/>
          </a:prstGeom>
          <a:effectLst>
            <a:outerShdw blurRad="50800" dist="38100" dir="2700000" algn="tl" rotWithShape="0">
              <a:schemeClr val="bg2">
                <a:alpha val="40000"/>
              </a:schemeClr>
            </a:outerShdw>
          </a:effectLst>
        </p:spPr>
      </p:pic>
    </p:spTree>
    <p:extLst>
      <p:ext uri="{BB962C8B-B14F-4D97-AF65-F5344CB8AC3E}">
        <p14:creationId xmlns:p14="http://schemas.microsoft.com/office/powerpoint/2010/main" val="1617237137"/>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C1771510-CC0F-7049-AE9B-57861A7B3FEC}"/>
              </a:ext>
            </a:extLst>
          </p:cNvPr>
          <p:cNvSpPr>
            <a:spLocks noGrp="1"/>
          </p:cNvSpPr>
          <p:nvPr>
            <p:ph idx="1"/>
          </p:nvPr>
        </p:nvSpPr>
        <p:spPr>
          <a:effectLst/>
        </p:spPr>
        <p:txBody>
          <a:bodyPr/>
          <a:lstStyle/>
          <a:p>
            <a:r>
              <a:rPr lang="en-US" i="1" dirty="0"/>
              <a:t>Qt for Python</a:t>
            </a:r>
          </a:p>
          <a:p>
            <a:pPr lvl="1"/>
            <a:r>
              <a:rPr lang="en-US" dirty="0"/>
              <a:t>Qt – C++ framework</a:t>
            </a:r>
          </a:p>
          <a:p>
            <a:pPr lvl="1"/>
            <a:r>
              <a:rPr lang="en-US" dirty="0"/>
              <a:t>PySide2 – Python module</a:t>
            </a:r>
          </a:p>
          <a:p>
            <a:endParaRPr lang="en-US" dirty="0"/>
          </a:p>
          <a:p>
            <a:r>
              <a:rPr lang="en-US" dirty="0"/>
              <a:t>PySide2 - Bindings between Python and Qt</a:t>
            </a:r>
          </a:p>
          <a:p>
            <a:pPr lvl="1"/>
            <a:r>
              <a:rPr lang="en-US" dirty="0"/>
              <a:t>Python developers can leverage the power of Qt</a:t>
            </a:r>
          </a:p>
          <a:p>
            <a:pPr lvl="1"/>
            <a:endParaRPr lang="en-US" dirty="0"/>
          </a:p>
          <a:p>
            <a:r>
              <a:rPr lang="en-US" dirty="0"/>
              <a:t>Bringing Qt to the Python environment</a:t>
            </a:r>
          </a:p>
          <a:p>
            <a:pPr lvl="1"/>
            <a:r>
              <a:rPr lang="en-US" dirty="0"/>
              <a:t>Easily installed through Python Package Index, </a:t>
            </a:r>
            <a:r>
              <a:rPr lang="en-US" dirty="0" err="1"/>
              <a:t>PyPI</a:t>
            </a:r>
            <a:endParaRPr lang="en-US" dirty="0"/>
          </a:p>
          <a:p>
            <a:pPr lvl="1"/>
            <a:r>
              <a:rPr lang="en-US" dirty="0"/>
              <a:t>Familiar development environment</a:t>
            </a:r>
          </a:p>
        </p:txBody>
      </p:sp>
      <p:sp>
        <p:nvSpPr>
          <p:cNvPr id="3" name="Date Placeholder 2">
            <a:extLst>
              <a:ext uri="{FF2B5EF4-FFF2-40B4-BE49-F238E27FC236}">
                <a16:creationId xmlns:a16="http://schemas.microsoft.com/office/drawing/2014/main" xmlns="" id="{BC2240ED-428E-0E4A-8C22-2272A0A3E2D2}"/>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a16="http://schemas.microsoft.com/office/drawing/2014/main" xmlns="" id="{49C54979-E0CF-5541-9B5A-06BD1A7FAA56}"/>
              </a:ext>
            </a:extLst>
          </p:cNvPr>
          <p:cNvSpPr>
            <a:spLocks noGrp="1"/>
          </p:cNvSpPr>
          <p:nvPr>
            <p:ph type="ftr" sz="quarter" idx="11"/>
          </p:nvPr>
        </p:nvSpPr>
        <p:spPr/>
        <p:txBody>
          <a:bodyPr/>
          <a:lstStyle/>
          <a:p>
            <a:r>
              <a:rPr lang="en-US">
                <a:solidFill>
                  <a:schemeClr val="tx1"/>
                </a:solidFill>
              </a:rPr>
              <a:t>© The Qt Company</a:t>
            </a:r>
            <a:endParaRPr lang="en-US" dirty="0">
              <a:solidFill>
                <a:schemeClr val="tx1"/>
              </a:solidFill>
            </a:endParaRPr>
          </a:p>
        </p:txBody>
      </p:sp>
      <p:sp>
        <p:nvSpPr>
          <p:cNvPr id="5" name="Slide Number Placeholder 4">
            <a:extLst>
              <a:ext uri="{FF2B5EF4-FFF2-40B4-BE49-F238E27FC236}">
                <a16:creationId xmlns:a16="http://schemas.microsoft.com/office/drawing/2014/main" xmlns="" id="{720AA2B1-3090-3A42-84C7-0B03C1031BA0}"/>
              </a:ext>
            </a:extLst>
          </p:cNvPr>
          <p:cNvSpPr>
            <a:spLocks noGrp="1"/>
          </p:cNvSpPr>
          <p:nvPr>
            <p:ph type="sldNum" sz="quarter" idx="12"/>
          </p:nvPr>
        </p:nvSpPr>
        <p:spPr/>
        <p:txBody>
          <a:bodyPr/>
          <a:lstStyle/>
          <a:p>
            <a:fld id="{A683D178-98AA-4574-9EAA-8EB007C55176}" type="slidenum">
              <a:rPr lang="en-US" smtClean="0">
                <a:solidFill>
                  <a:schemeClr val="tx1"/>
                </a:solidFill>
              </a:rPr>
              <a:pPr/>
              <a:t>4</a:t>
            </a:fld>
            <a:endParaRPr lang="en-US" dirty="0">
              <a:solidFill>
                <a:schemeClr val="tx1"/>
              </a:solidFill>
            </a:endParaRPr>
          </a:p>
        </p:txBody>
      </p:sp>
      <p:sp>
        <p:nvSpPr>
          <p:cNvPr id="6" name="Title 5">
            <a:extLst>
              <a:ext uri="{FF2B5EF4-FFF2-40B4-BE49-F238E27FC236}">
                <a16:creationId xmlns:a16="http://schemas.microsoft.com/office/drawing/2014/main" xmlns="" id="{E20053B8-16FF-5146-8789-B1C69D810E60}"/>
              </a:ext>
            </a:extLst>
          </p:cNvPr>
          <p:cNvSpPr>
            <a:spLocks noGrp="1"/>
          </p:cNvSpPr>
          <p:nvPr>
            <p:ph type="title"/>
          </p:nvPr>
        </p:nvSpPr>
        <p:spPr/>
        <p:txBody>
          <a:bodyPr/>
          <a:lstStyle/>
          <a:p>
            <a:r>
              <a:rPr lang="en-US" dirty="0"/>
              <a:t>Qt for Python</a:t>
            </a:r>
          </a:p>
        </p:txBody>
      </p:sp>
      <p:sp>
        <p:nvSpPr>
          <p:cNvPr id="33" name="Snip Diagonal Corner Rectangle 32">
            <a:extLst>
              <a:ext uri="{FF2B5EF4-FFF2-40B4-BE49-F238E27FC236}">
                <a16:creationId xmlns:a16="http://schemas.microsoft.com/office/drawing/2014/main" xmlns="" id="{928307D4-BA46-8346-99A6-DF90A2C75663}"/>
              </a:ext>
            </a:extLst>
          </p:cNvPr>
          <p:cNvSpPr/>
          <p:nvPr/>
        </p:nvSpPr>
        <p:spPr>
          <a:xfrm>
            <a:off x="6719913" y="3275781"/>
            <a:ext cx="2516495" cy="2630405"/>
          </a:xfrm>
          <a:prstGeom prst="snip2DiagRect">
            <a:avLst>
              <a:gd name="adj1" fmla="val 6642"/>
              <a:gd name="adj2" fmla="val 0"/>
            </a:avLst>
          </a:prstGeom>
          <a:noFill/>
          <a:ln w="28575" cap="flat" cmpd="sng" algn="ctr">
            <a:solidFill>
              <a:schemeClr val="accent1"/>
            </a:solidFill>
            <a:prstDash val="sysDot"/>
            <a:miter lim="800000"/>
          </a:ln>
          <a:effectLst>
            <a:outerShdw blurRad="50800" dist="38100" dir="2700000" algn="tl" rotWithShape="0">
              <a:prstClr val="black">
                <a:alpha val="40000"/>
              </a:prstClr>
            </a:outerShdw>
          </a:effectLst>
        </p:spPr>
        <p:txBody>
          <a:bodyPr tIns="0" bIns="0" rtlCol="0" anchor="b"/>
          <a:lstStyle/>
          <a:p>
            <a:pPr algn="ctr"/>
            <a:endParaRPr lang="en-US" sz="1200" kern="0" dirty="0">
              <a:solidFill>
                <a:schemeClr val="bg1"/>
              </a:solidFill>
              <a:latin typeface="Titillium Web"/>
            </a:endParaRPr>
          </a:p>
        </p:txBody>
      </p:sp>
      <p:sp>
        <p:nvSpPr>
          <p:cNvPr id="57" name="Snip Diagonal Corner Rectangle 56">
            <a:extLst>
              <a:ext uri="{FF2B5EF4-FFF2-40B4-BE49-F238E27FC236}">
                <a16:creationId xmlns:a16="http://schemas.microsoft.com/office/drawing/2014/main" xmlns="" id="{B27CD4A1-6E70-0542-A12D-661B8BEE04FF}"/>
              </a:ext>
            </a:extLst>
          </p:cNvPr>
          <p:cNvSpPr/>
          <p:nvPr/>
        </p:nvSpPr>
        <p:spPr>
          <a:xfrm>
            <a:off x="6888088" y="3480623"/>
            <a:ext cx="2159199" cy="987012"/>
          </a:xfrm>
          <a:prstGeom prst="snip2DiagRect">
            <a:avLst>
              <a:gd name="adj1" fmla="val 15022"/>
              <a:gd name="adj2" fmla="val 0"/>
            </a:avLst>
          </a:prstGeom>
          <a:solidFill>
            <a:schemeClr val="accent1"/>
          </a:solid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rtlCol="0" anchor="ctr"/>
          <a:lstStyle/>
          <a:p>
            <a:pPr algn="ctr"/>
            <a:r>
              <a:rPr lang="en-US" sz="1400" kern="0" dirty="0">
                <a:solidFill>
                  <a:schemeClr val="bg1"/>
                </a:solidFill>
                <a:latin typeface="Titillium Web"/>
              </a:rPr>
              <a:t>Qt</a:t>
            </a:r>
          </a:p>
          <a:p>
            <a:pPr algn="ctr"/>
            <a:r>
              <a:rPr lang="en-US" sz="1400" kern="0" dirty="0">
                <a:solidFill>
                  <a:schemeClr val="bg1"/>
                </a:solidFill>
                <a:latin typeface="Titillium Web"/>
              </a:rPr>
              <a:t>(Qt 5.12+)</a:t>
            </a:r>
          </a:p>
        </p:txBody>
      </p:sp>
      <p:sp>
        <p:nvSpPr>
          <p:cNvPr id="36" name="Snip Diagonal Corner Rectangle 35">
            <a:extLst>
              <a:ext uri="{FF2B5EF4-FFF2-40B4-BE49-F238E27FC236}">
                <a16:creationId xmlns:a16="http://schemas.microsoft.com/office/drawing/2014/main" xmlns="" id="{BB40B22E-A08D-D243-9957-91E5A537BA45}"/>
              </a:ext>
            </a:extLst>
          </p:cNvPr>
          <p:cNvSpPr/>
          <p:nvPr/>
        </p:nvSpPr>
        <p:spPr>
          <a:xfrm>
            <a:off x="6888088" y="4701634"/>
            <a:ext cx="2159199" cy="774138"/>
          </a:xfrm>
          <a:prstGeom prst="snip2DiagRect">
            <a:avLst>
              <a:gd name="adj1" fmla="val 15022"/>
              <a:gd name="adj2" fmla="val 0"/>
            </a:avLst>
          </a:prstGeom>
          <a:solidFill>
            <a:schemeClr val="tx1">
              <a:lumMod val="50000"/>
              <a:lumOff val="50000"/>
            </a:schemeClr>
          </a:solidFill>
          <a:ln w="19050" cap="flat" cmpd="sng" algn="ctr">
            <a:solidFill>
              <a:schemeClr val="tx1">
                <a:lumMod val="50000"/>
                <a:lumOff val="50000"/>
              </a:schemeClr>
            </a:solidFill>
            <a:prstDash val="solid"/>
            <a:miter lim="800000"/>
          </a:ln>
          <a:effectLst>
            <a:outerShdw blurRad="50800" dist="38100" dir="2700000" algn="tl" rotWithShape="0">
              <a:prstClr val="black">
                <a:alpha val="40000"/>
              </a:prstClr>
            </a:outerShdw>
          </a:effectLst>
        </p:spPr>
        <p:txBody>
          <a:bodyPr rtlCol="0" anchor="ctr"/>
          <a:lstStyle/>
          <a:p>
            <a:pPr algn="ctr"/>
            <a:r>
              <a:rPr lang="en-US" sz="1400" kern="0" dirty="0">
                <a:solidFill>
                  <a:schemeClr val="bg1"/>
                </a:solidFill>
                <a:latin typeface="Titillium Web"/>
              </a:rPr>
              <a:t>PySide2</a:t>
            </a:r>
          </a:p>
        </p:txBody>
      </p:sp>
      <p:cxnSp>
        <p:nvCxnSpPr>
          <p:cNvPr id="62" name="Straight Arrow Connector 61">
            <a:extLst>
              <a:ext uri="{FF2B5EF4-FFF2-40B4-BE49-F238E27FC236}">
                <a16:creationId xmlns:a16="http://schemas.microsoft.com/office/drawing/2014/main" xmlns="" id="{A1E17FE8-4BAA-F644-8EFC-EC5F8EFB80E6}"/>
              </a:ext>
            </a:extLst>
          </p:cNvPr>
          <p:cNvCxnSpPr>
            <a:cxnSpLocks/>
            <a:stCxn id="57" idx="1"/>
            <a:endCxn id="36" idx="3"/>
          </p:cNvCxnSpPr>
          <p:nvPr/>
        </p:nvCxnSpPr>
        <p:spPr>
          <a:xfrm>
            <a:off x="7967688" y="4467635"/>
            <a:ext cx="0" cy="233999"/>
          </a:xfrm>
          <a:prstGeom prst="straightConnector1">
            <a:avLst/>
          </a:prstGeom>
          <a:ln w="22225">
            <a:solidFill>
              <a:schemeClr val="accent6"/>
            </a:solidFill>
            <a:headEnd type="triangl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Snip Diagonal Corner Rectangle 52">
            <a:extLst>
              <a:ext uri="{FF2B5EF4-FFF2-40B4-BE49-F238E27FC236}">
                <a16:creationId xmlns:a16="http://schemas.microsoft.com/office/drawing/2014/main" xmlns="" id="{8781F610-2C1A-3D47-BE99-33E1617CEE36}"/>
              </a:ext>
            </a:extLst>
          </p:cNvPr>
          <p:cNvSpPr/>
          <p:nvPr/>
        </p:nvSpPr>
        <p:spPr>
          <a:xfrm>
            <a:off x="9768407" y="4581127"/>
            <a:ext cx="1872729" cy="1017281"/>
          </a:xfrm>
          <a:prstGeom prst="snip2DiagRect">
            <a:avLst>
              <a:gd name="adj1" fmla="val 15022"/>
              <a:gd name="adj2" fmla="val 0"/>
            </a:avLst>
          </a:prstGeom>
          <a:solidFill>
            <a:srgbClr val="FFE442"/>
          </a:solidFill>
          <a:ln w="19050" cap="flat" cmpd="sng" algn="ctr">
            <a:solidFill>
              <a:srgbClr val="FFE442"/>
            </a:solidFill>
            <a:prstDash val="solid"/>
            <a:miter lim="800000"/>
          </a:ln>
          <a:effectLst>
            <a:outerShdw blurRad="50800" dist="38100" dir="2700000" algn="tl" rotWithShape="0">
              <a:prstClr val="black">
                <a:alpha val="40000"/>
              </a:prstClr>
            </a:outerShdw>
          </a:effectLst>
        </p:spPr>
        <p:txBody>
          <a:bodyPr rtlCol="0" anchor="ctr"/>
          <a:lstStyle/>
          <a:p>
            <a:pPr algn="ctr"/>
            <a:r>
              <a:rPr lang="en-US" sz="1400" kern="0" dirty="0">
                <a:solidFill>
                  <a:schemeClr val="tx2"/>
                </a:solidFill>
                <a:latin typeface="Titillium Web"/>
              </a:rPr>
              <a:t>Python</a:t>
            </a:r>
          </a:p>
          <a:p>
            <a:pPr algn="ctr"/>
            <a:r>
              <a:rPr lang="en-US" sz="1400" kern="0" dirty="0">
                <a:solidFill>
                  <a:schemeClr val="tx2"/>
                </a:solidFill>
                <a:latin typeface="Titillium Web"/>
              </a:rPr>
              <a:t>(Python 2.7, 3.5+)</a:t>
            </a:r>
          </a:p>
        </p:txBody>
      </p:sp>
      <p:cxnSp>
        <p:nvCxnSpPr>
          <p:cNvPr id="63" name="Straight Arrow Connector 62">
            <a:extLst>
              <a:ext uri="{FF2B5EF4-FFF2-40B4-BE49-F238E27FC236}">
                <a16:creationId xmlns:a16="http://schemas.microsoft.com/office/drawing/2014/main" xmlns="" id="{ED0D91E6-DEFF-C547-8BA3-5740DE27C559}"/>
              </a:ext>
            </a:extLst>
          </p:cNvPr>
          <p:cNvCxnSpPr>
            <a:cxnSpLocks/>
            <a:stCxn id="53" idx="2"/>
            <a:endCxn id="36" idx="0"/>
          </p:cNvCxnSpPr>
          <p:nvPr/>
        </p:nvCxnSpPr>
        <p:spPr>
          <a:xfrm flipH="1" flipV="1">
            <a:off x="9047287" y="5088703"/>
            <a:ext cx="721120" cy="1065"/>
          </a:xfrm>
          <a:prstGeom prst="straightConnector1">
            <a:avLst/>
          </a:prstGeom>
          <a:ln w="22225">
            <a:solidFill>
              <a:schemeClr val="accent6"/>
            </a:solidFill>
            <a:headEnd type="triangl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CD49108B-BDE4-424E-9457-196F16865791}"/>
              </a:ext>
            </a:extLst>
          </p:cNvPr>
          <p:cNvSpPr txBox="1"/>
          <p:nvPr/>
        </p:nvSpPr>
        <p:spPr>
          <a:xfrm>
            <a:off x="6719914" y="5598409"/>
            <a:ext cx="2516494" cy="307777"/>
          </a:xfrm>
          <a:prstGeom prst="rect">
            <a:avLst/>
          </a:prstGeom>
          <a:noFill/>
        </p:spPr>
        <p:txBody>
          <a:bodyPr wrap="square" rtlCol="0">
            <a:spAutoFit/>
          </a:bodyPr>
          <a:lstStyle/>
          <a:p>
            <a:pPr algn="ctr"/>
            <a:r>
              <a:rPr lang="en-US" sz="1400" dirty="0">
                <a:solidFill>
                  <a:schemeClr val="bg1"/>
                </a:solidFill>
              </a:rPr>
              <a:t>Qt for Python</a:t>
            </a:r>
          </a:p>
        </p:txBody>
      </p:sp>
      <p:sp>
        <p:nvSpPr>
          <p:cNvPr id="64" name="Snip Diagonal Corner Rectangle 63">
            <a:extLst>
              <a:ext uri="{FF2B5EF4-FFF2-40B4-BE49-F238E27FC236}">
                <a16:creationId xmlns:a16="http://schemas.microsoft.com/office/drawing/2014/main" xmlns="" id="{5A864A78-9062-A34D-B5F5-452EA24CE5CA}"/>
              </a:ext>
            </a:extLst>
          </p:cNvPr>
          <p:cNvSpPr/>
          <p:nvPr/>
        </p:nvSpPr>
        <p:spPr>
          <a:xfrm>
            <a:off x="6888088" y="1835472"/>
            <a:ext cx="2159200" cy="960784"/>
          </a:xfrm>
          <a:prstGeom prst="snip2DiagRect">
            <a:avLst>
              <a:gd name="adj1" fmla="val 15022"/>
              <a:gd name="adj2" fmla="val 0"/>
            </a:avLst>
          </a:prstGeom>
          <a:solidFill>
            <a:schemeClr val="accent2"/>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r>
              <a:rPr lang="en-US" sz="1400" kern="0" dirty="0">
                <a:solidFill>
                  <a:schemeClr val="bg1"/>
                </a:solidFill>
                <a:latin typeface="Titillium Web"/>
              </a:rPr>
              <a:t>GUI</a:t>
            </a:r>
          </a:p>
        </p:txBody>
      </p:sp>
      <p:cxnSp>
        <p:nvCxnSpPr>
          <p:cNvPr id="65" name="Straight Arrow Connector 64">
            <a:extLst>
              <a:ext uri="{FF2B5EF4-FFF2-40B4-BE49-F238E27FC236}">
                <a16:creationId xmlns:a16="http://schemas.microsoft.com/office/drawing/2014/main" xmlns="" id="{76CFFFBF-D87A-1745-A48D-B8F01E320425}"/>
              </a:ext>
            </a:extLst>
          </p:cNvPr>
          <p:cNvCxnSpPr>
            <a:cxnSpLocks/>
            <a:stCxn id="64" idx="1"/>
            <a:endCxn id="57" idx="3"/>
          </p:cNvCxnSpPr>
          <p:nvPr/>
        </p:nvCxnSpPr>
        <p:spPr>
          <a:xfrm>
            <a:off x="7967688" y="2796256"/>
            <a:ext cx="0" cy="684367"/>
          </a:xfrm>
          <a:prstGeom prst="straightConnector1">
            <a:avLst/>
          </a:prstGeom>
          <a:ln w="22225">
            <a:solidFill>
              <a:schemeClr val="accent6"/>
            </a:solidFill>
            <a:headEnd type="triangl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387398"/>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3829355-27D7-A042-8AF6-84D1C431932A}"/>
              </a:ext>
            </a:extLst>
          </p:cNvPr>
          <p:cNvSpPr>
            <a:spLocks noGrp="1"/>
          </p:cNvSpPr>
          <p:nvPr>
            <p:ph idx="1"/>
          </p:nvPr>
        </p:nvSpPr>
        <p:spPr>
          <a:effectLst/>
        </p:spPr>
        <p:txBody>
          <a:bodyPr/>
          <a:lstStyle/>
          <a:p>
            <a:r>
              <a:rPr lang="en-US" dirty="0"/>
              <a:t>All-in-one framework</a:t>
            </a:r>
          </a:p>
          <a:p>
            <a:pPr lvl="1"/>
            <a:r>
              <a:rPr lang="en-US" dirty="0"/>
              <a:t>Powerful &amp; modern development framework</a:t>
            </a:r>
          </a:p>
          <a:p>
            <a:pPr lvl="1"/>
            <a:r>
              <a:rPr lang="en-US" dirty="0"/>
              <a:t>UI creation</a:t>
            </a:r>
          </a:p>
          <a:p>
            <a:pPr lvl="1"/>
            <a:r>
              <a:rPr lang="en-US" dirty="0"/>
              <a:t>Highly performant</a:t>
            </a:r>
          </a:p>
          <a:p>
            <a:pPr marL="0" indent="0">
              <a:buNone/>
            </a:pPr>
            <a:endParaRPr lang="en-US" dirty="0"/>
          </a:p>
          <a:p>
            <a:r>
              <a:rPr lang="en-US" dirty="0"/>
              <a:t>Productive development environment</a:t>
            </a:r>
          </a:p>
          <a:p>
            <a:pPr lvl="1"/>
            <a:r>
              <a:rPr lang="en-US" dirty="0"/>
              <a:t>Cross-platform IDE – Qt Creator</a:t>
            </a:r>
          </a:p>
          <a:p>
            <a:pPr lvl="1"/>
            <a:endParaRPr lang="en-US" dirty="0"/>
          </a:p>
          <a:p>
            <a:r>
              <a:rPr lang="en-US" dirty="0"/>
              <a:t>Professional support and services</a:t>
            </a:r>
          </a:p>
          <a:p>
            <a:endParaRPr lang="en-US" dirty="0"/>
          </a:p>
          <a:p>
            <a:r>
              <a:rPr lang="en-US" dirty="0"/>
              <a:t>Large developer community</a:t>
            </a:r>
          </a:p>
        </p:txBody>
      </p:sp>
      <p:sp>
        <p:nvSpPr>
          <p:cNvPr id="3" name="Date Placeholder 2">
            <a:extLst>
              <a:ext uri="{FF2B5EF4-FFF2-40B4-BE49-F238E27FC236}">
                <a16:creationId xmlns:a16="http://schemas.microsoft.com/office/drawing/2014/main" xmlns=""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a16="http://schemas.microsoft.com/office/drawing/2014/main" xmlns=""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a16="http://schemas.microsoft.com/office/drawing/2014/main" xmlns=""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5</a:t>
            </a:fld>
            <a:endParaRPr lang="en-US" dirty="0">
              <a:solidFill>
                <a:schemeClr val="tx1"/>
              </a:solidFill>
            </a:endParaRPr>
          </a:p>
        </p:txBody>
      </p:sp>
      <p:sp>
        <p:nvSpPr>
          <p:cNvPr id="6" name="Title 5">
            <a:extLst>
              <a:ext uri="{FF2B5EF4-FFF2-40B4-BE49-F238E27FC236}">
                <a16:creationId xmlns:a16="http://schemas.microsoft.com/office/drawing/2014/main" xmlns="" id="{07CB5447-9553-5F46-B8AB-055FDA452AD2}"/>
              </a:ext>
            </a:extLst>
          </p:cNvPr>
          <p:cNvSpPr>
            <a:spLocks noGrp="1"/>
          </p:cNvSpPr>
          <p:nvPr>
            <p:ph type="title"/>
          </p:nvPr>
        </p:nvSpPr>
        <p:spPr/>
        <p:txBody>
          <a:bodyPr/>
          <a:lstStyle/>
          <a:p>
            <a:r>
              <a:rPr lang="en-US" dirty="0"/>
              <a:t>So, What is Qt</a:t>
            </a:r>
          </a:p>
        </p:txBody>
      </p:sp>
      <p:sp>
        <p:nvSpPr>
          <p:cNvPr id="19" name="Snip Diagonal Corner Rectangle 18">
            <a:extLst>
              <a:ext uri="{FF2B5EF4-FFF2-40B4-BE49-F238E27FC236}">
                <a16:creationId xmlns:a16="http://schemas.microsoft.com/office/drawing/2014/main" xmlns="" id="{1F3EE0EF-D805-6942-A24F-7208549DD641}"/>
              </a:ext>
            </a:extLst>
          </p:cNvPr>
          <p:cNvSpPr/>
          <p:nvPr/>
        </p:nvSpPr>
        <p:spPr>
          <a:xfrm>
            <a:off x="9481137" y="1677987"/>
            <a:ext cx="2160000" cy="2160000"/>
          </a:xfrm>
          <a:prstGeom prst="snip2DiagRect">
            <a:avLst>
              <a:gd name="adj1" fmla="val 4229"/>
              <a:gd name="adj2" fmla="val 0"/>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bIns="0" rtlCol="0" anchor="b"/>
          <a:lstStyle/>
          <a:p>
            <a:pPr algn="ctr"/>
            <a:r>
              <a:rPr lang="en-US" sz="1600" kern="0" dirty="0">
                <a:latin typeface="Titillium Web"/>
              </a:rPr>
              <a:t>Professional Support</a:t>
            </a:r>
          </a:p>
        </p:txBody>
      </p:sp>
      <p:sp>
        <p:nvSpPr>
          <p:cNvPr id="20" name="Snip Diagonal Corner Rectangle 19">
            <a:extLst>
              <a:ext uri="{FF2B5EF4-FFF2-40B4-BE49-F238E27FC236}">
                <a16:creationId xmlns:a16="http://schemas.microsoft.com/office/drawing/2014/main" xmlns="" id="{2739D885-52F8-E744-87A5-033871B981F6}"/>
              </a:ext>
            </a:extLst>
          </p:cNvPr>
          <p:cNvSpPr/>
          <p:nvPr/>
        </p:nvSpPr>
        <p:spPr>
          <a:xfrm>
            <a:off x="9481137" y="4149320"/>
            <a:ext cx="2160000" cy="2160000"/>
          </a:xfrm>
          <a:prstGeom prst="snip2DiagRect">
            <a:avLst>
              <a:gd name="adj1" fmla="val 4229"/>
              <a:gd name="adj2" fmla="val 0"/>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bIns="0" rtlCol="0" anchor="b"/>
          <a:lstStyle/>
          <a:p>
            <a:pPr algn="ctr"/>
            <a:r>
              <a:rPr lang="en-US" sz="1600" kern="0">
                <a:latin typeface="Titillium Web"/>
              </a:rPr>
              <a:t>Professional Tools</a:t>
            </a:r>
            <a:endParaRPr lang="en-US" sz="1600" kern="0" dirty="0">
              <a:latin typeface="Titillium Web"/>
            </a:endParaRPr>
          </a:p>
        </p:txBody>
      </p:sp>
      <p:sp>
        <p:nvSpPr>
          <p:cNvPr id="21" name="Snip Diagonal Corner Rectangle 20">
            <a:extLst>
              <a:ext uri="{FF2B5EF4-FFF2-40B4-BE49-F238E27FC236}">
                <a16:creationId xmlns:a16="http://schemas.microsoft.com/office/drawing/2014/main" xmlns="" id="{B1F32C11-74F3-7D45-93B9-503AAEF7489F}"/>
              </a:ext>
            </a:extLst>
          </p:cNvPr>
          <p:cNvSpPr/>
          <p:nvPr/>
        </p:nvSpPr>
        <p:spPr>
          <a:xfrm>
            <a:off x="7030481" y="1677987"/>
            <a:ext cx="2160000" cy="2160000"/>
          </a:xfrm>
          <a:prstGeom prst="snip2DiagRect">
            <a:avLst>
              <a:gd name="adj1" fmla="val 4229"/>
              <a:gd name="adj2" fmla="val 0"/>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bIns="0" rtlCol="0" anchor="b"/>
          <a:lstStyle/>
          <a:p>
            <a:pPr algn="ctr"/>
            <a:r>
              <a:rPr lang="en-US" sz="1600" kern="0" dirty="0">
                <a:latin typeface="Titillium Web"/>
              </a:rPr>
              <a:t>Cross-Platform</a:t>
            </a:r>
          </a:p>
        </p:txBody>
      </p:sp>
      <p:sp>
        <p:nvSpPr>
          <p:cNvPr id="14" name="Snip Diagonal Corner Rectangle 13">
            <a:extLst>
              <a:ext uri="{FF2B5EF4-FFF2-40B4-BE49-F238E27FC236}">
                <a16:creationId xmlns:a16="http://schemas.microsoft.com/office/drawing/2014/main" xmlns="" id="{9B1F9FEA-302B-0141-A977-FC5360895004}"/>
              </a:ext>
            </a:extLst>
          </p:cNvPr>
          <p:cNvSpPr/>
          <p:nvPr/>
        </p:nvSpPr>
        <p:spPr>
          <a:xfrm>
            <a:off x="7030481" y="4114610"/>
            <a:ext cx="2160000" cy="2160000"/>
          </a:xfrm>
          <a:prstGeom prst="snip2DiagRect">
            <a:avLst>
              <a:gd name="adj1" fmla="val 4229"/>
              <a:gd name="adj2" fmla="val 0"/>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bIns="0" rtlCol="0" anchor="b"/>
          <a:lstStyle/>
          <a:p>
            <a:pPr algn="ctr"/>
            <a:r>
              <a:rPr lang="en-US" sz="1600" kern="0">
                <a:latin typeface="Titillium Web"/>
              </a:rPr>
              <a:t>Community</a:t>
            </a:r>
            <a:endParaRPr lang="en-US" sz="1600" kern="0" dirty="0">
              <a:latin typeface="Titillium Web"/>
            </a:endParaRPr>
          </a:p>
        </p:txBody>
      </p:sp>
      <p:sp>
        <p:nvSpPr>
          <p:cNvPr id="17" name="Freeform 47">
            <a:extLst>
              <a:ext uri="{FF2B5EF4-FFF2-40B4-BE49-F238E27FC236}">
                <a16:creationId xmlns:a16="http://schemas.microsoft.com/office/drawing/2014/main" xmlns="" id="{863B6417-D9BF-AA41-B912-194C09A71D43}"/>
              </a:ext>
            </a:extLst>
          </p:cNvPr>
          <p:cNvSpPr>
            <a:spLocks noChangeAspect="1" noEditPoints="1"/>
          </p:cNvSpPr>
          <p:nvPr/>
        </p:nvSpPr>
        <p:spPr bwMode="auto">
          <a:xfrm>
            <a:off x="7464152" y="2054799"/>
            <a:ext cx="1236380" cy="1236381"/>
          </a:xfrm>
          <a:custGeom>
            <a:avLst/>
            <a:gdLst>
              <a:gd name="T0" fmla="*/ 1537 w 1573"/>
              <a:gd name="T1" fmla="*/ 837 h 1573"/>
              <a:gd name="T2" fmla="*/ 1511 w 1573"/>
              <a:gd name="T3" fmla="*/ 93 h 1573"/>
              <a:gd name="T4" fmla="*/ 131 w 1573"/>
              <a:gd name="T5" fmla="*/ 52 h 1573"/>
              <a:gd name="T6" fmla="*/ 56 w 1573"/>
              <a:gd name="T7" fmla="*/ 107 h 1573"/>
              <a:gd name="T8" fmla="*/ 26 w 1573"/>
              <a:gd name="T9" fmla="*/ 630 h 1573"/>
              <a:gd name="T10" fmla="*/ 2 w 1573"/>
              <a:gd name="T11" fmla="*/ 111 h 1573"/>
              <a:gd name="T12" fmla="*/ 69 w 1573"/>
              <a:gd name="T13" fmla="*/ 16 h 1573"/>
              <a:gd name="T14" fmla="*/ 1493 w 1573"/>
              <a:gd name="T15" fmla="*/ 10 h 1573"/>
              <a:gd name="T16" fmla="*/ 1572 w 1573"/>
              <a:gd name="T17" fmla="*/ 117 h 1573"/>
              <a:gd name="T18" fmla="*/ 735 w 1573"/>
              <a:gd name="T19" fmla="*/ 923 h 1573"/>
              <a:gd name="T20" fmla="*/ 1146 w 1573"/>
              <a:gd name="T21" fmla="*/ 936 h 1573"/>
              <a:gd name="T22" fmla="*/ 1133 w 1573"/>
              <a:gd name="T23" fmla="*/ 892 h 1573"/>
              <a:gd name="T24" fmla="*/ 735 w 1573"/>
              <a:gd name="T25" fmla="*/ 1185 h 1573"/>
              <a:gd name="T26" fmla="*/ 1146 w 1573"/>
              <a:gd name="T27" fmla="*/ 1198 h 1573"/>
              <a:gd name="T28" fmla="*/ 1133 w 1573"/>
              <a:gd name="T29" fmla="*/ 1154 h 1573"/>
              <a:gd name="T30" fmla="*/ 833 w 1573"/>
              <a:gd name="T31" fmla="*/ 1074 h 1573"/>
              <a:gd name="T32" fmla="*/ 820 w 1573"/>
              <a:gd name="T33" fmla="*/ 1008 h 1573"/>
              <a:gd name="T34" fmla="*/ 754 w 1573"/>
              <a:gd name="T35" fmla="*/ 1008 h 1573"/>
              <a:gd name="T36" fmla="*/ 741 w 1573"/>
              <a:gd name="T37" fmla="*/ 1074 h 1573"/>
              <a:gd name="T38" fmla="*/ 1385 w 1573"/>
              <a:gd name="T39" fmla="*/ 1416 h 1573"/>
              <a:gd name="T40" fmla="*/ 1372 w 1573"/>
              <a:gd name="T41" fmla="*/ 1460 h 1573"/>
              <a:gd name="T42" fmla="*/ 1416 w 1573"/>
              <a:gd name="T43" fmla="*/ 1447 h 1573"/>
              <a:gd name="T44" fmla="*/ 336 w 1573"/>
              <a:gd name="T45" fmla="*/ 1416 h 1573"/>
              <a:gd name="T46" fmla="*/ 323 w 1573"/>
              <a:gd name="T47" fmla="*/ 1460 h 1573"/>
              <a:gd name="T48" fmla="*/ 367 w 1573"/>
              <a:gd name="T49" fmla="*/ 1447 h 1573"/>
              <a:gd name="T50" fmla="*/ 944 w 1573"/>
              <a:gd name="T51" fmla="*/ 1285 h 1573"/>
              <a:gd name="T52" fmla="*/ 900 w 1573"/>
              <a:gd name="T53" fmla="*/ 1266 h 1573"/>
              <a:gd name="T54" fmla="*/ 910 w 1573"/>
              <a:gd name="T55" fmla="*/ 1467 h 1573"/>
              <a:gd name="T56" fmla="*/ 1084 w 1573"/>
              <a:gd name="T57" fmla="*/ 1494 h 1573"/>
              <a:gd name="T58" fmla="*/ 735 w 1573"/>
              <a:gd name="T59" fmla="*/ 1541 h 1573"/>
              <a:gd name="T60" fmla="*/ 1138 w 1573"/>
              <a:gd name="T61" fmla="*/ 1571 h 1573"/>
              <a:gd name="T62" fmla="*/ 1140 w 1573"/>
              <a:gd name="T63" fmla="*/ 1485 h 1573"/>
              <a:gd name="T64" fmla="*/ 1058 w 1573"/>
              <a:gd name="T65" fmla="*/ 1419 h 1573"/>
              <a:gd name="T66" fmla="*/ 838 w 1573"/>
              <a:gd name="T67" fmla="*/ 1450 h 1573"/>
              <a:gd name="T68" fmla="*/ 756 w 1573"/>
              <a:gd name="T69" fmla="*/ 1416 h 1573"/>
              <a:gd name="T70" fmla="*/ 746 w 1573"/>
              <a:gd name="T71" fmla="*/ 1464 h 1573"/>
              <a:gd name="T72" fmla="*/ 664 w 1573"/>
              <a:gd name="T73" fmla="*/ 1544 h 1573"/>
              <a:gd name="T74" fmla="*/ 55 w 1573"/>
              <a:gd name="T75" fmla="*/ 1569 h 1573"/>
              <a:gd name="T76" fmla="*/ 0 w 1573"/>
              <a:gd name="T77" fmla="*/ 1494 h 1573"/>
              <a:gd name="T78" fmla="*/ 48 w 1573"/>
              <a:gd name="T79" fmla="*/ 688 h 1573"/>
              <a:gd name="T80" fmla="*/ 659 w 1573"/>
              <a:gd name="T81" fmla="*/ 705 h 1573"/>
              <a:gd name="T82" fmla="*/ 621 w 1573"/>
              <a:gd name="T83" fmla="*/ 742 h 1573"/>
              <a:gd name="T84" fmla="*/ 54 w 1573"/>
              <a:gd name="T85" fmla="*/ 753 h 1573"/>
              <a:gd name="T86" fmla="*/ 603 w 1573"/>
              <a:gd name="T87" fmla="*/ 1520 h 1573"/>
              <a:gd name="T88" fmla="*/ 1573 w 1573"/>
              <a:gd name="T89" fmla="*/ 1502 h 1573"/>
              <a:gd name="T90" fmla="*/ 1510 w 1573"/>
              <a:gd name="T91" fmla="*/ 1571 h 1573"/>
              <a:gd name="T92" fmla="*/ 1220 w 1573"/>
              <a:gd name="T93" fmla="*/ 1538 h 1573"/>
              <a:gd name="T94" fmla="*/ 1220 w 1573"/>
              <a:gd name="T95" fmla="*/ 926 h 1573"/>
              <a:gd name="T96" fmla="*/ 1510 w 1573"/>
              <a:gd name="T97" fmla="*/ 893 h 1573"/>
              <a:gd name="T98" fmla="*/ 1573 w 1573"/>
              <a:gd name="T99" fmla="*/ 962 h 1573"/>
              <a:gd name="T100" fmla="*/ 1280 w 1573"/>
              <a:gd name="T101" fmla="*/ 945 h 1573"/>
              <a:gd name="T102" fmla="*/ 1266 w 1573"/>
              <a:gd name="T103" fmla="*/ 1513 h 1573"/>
              <a:gd name="T104" fmla="*/ 1520 w 1573"/>
              <a:gd name="T105" fmla="*/ 1502 h 1573"/>
              <a:gd name="T106" fmla="*/ 1416 w 1573"/>
              <a:gd name="T107" fmla="*/ 236 h 1573"/>
              <a:gd name="T108" fmla="*/ 1327 w 1573"/>
              <a:gd name="T109" fmla="*/ 159 h 1573"/>
              <a:gd name="T110" fmla="*/ 1375 w 1573"/>
              <a:gd name="T111" fmla="*/ 257 h 1573"/>
              <a:gd name="T112" fmla="*/ 1416 w 1573"/>
              <a:gd name="T113" fmla="*/ 393 h 1573"/>
              <a:gd name="T114" fmla="*/ 1170 w 1573"/>
              <a:gd name="T115" fmla="*/ 159 h 1573"/>
              <a:gd name="T116" fmla="*/ 1375 w 1573"/>
              <a:gd name="T117" fmla="*/ 415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3" h="1573">
                <a:moveTo>
                  <a:pt x="1573" y="131"/>
                </a:moveTo>
                <a:lnTo>
                  <a:pt x="1573" y="813"/>
                </a:lnTo>
                <a:lnTo>
                  <a:pt x="1573" y="818"/>
                </a:lnTo>
                <a:lnTo>
                  <a:pt x="1571" y="823"/>
                </a:lnTo>
                <a:lnTo>
                  <a:pt x="1569" y="828"/>
                </a:lnTo>
                <a:lnTo>
                  <a:pt x="1565" y="832"/>
                </a:lnTo>
                <a:lnTo>
                  <a:pt x="1562" y="835"/>
                </a:lnTo>
                <a:lnTo>
                  <a:pt x="1557" y="837"/>
                </a:lnTo>
                <a:lnTo>
                  <a:pt x="1555" y="838"/>
                </a:lnTo>
                <a:lnTo>
                  <a:pt x="1552" y="839"/>
                </a:lnTo>
                <a:lnTo>
                  <a:pt x="1547" y="839"/>
                </a:lnTo>
                <a:lnTo>
                  <a:pt x="1542" y="839"/>
                </a:lnTo>
                <a:lnTo>
                  <a:pt x="1537" y="837"/>
                </a:lnTo>
                <a:lnTo>
                  <a:pt x="1532" y="835"/>
                </a:lnTo>
                <a:lnTo>
                  <a:pt x="1528" y="832"/>
                </a:lnTo>
                <a:lnTo>
                  <a:pt x="1525" y="828"/>
                </a:lnTo>
                <a:lnTo>
                  <a:pt x="1523" y="823"/>
                </a:lnTo>
                <a:lnTo>
                  <a:pt x="1522" y="821"/>
                </a:lnTo>
                <a:lnTo>
                  <a:pt x="1521" y="818"/>
                </a:lnTo>
                <a:lnTo>
                  <a:pt x="1521" y="813"/>
                </a:lnTo>
                <a:lnTo>
                  <a:pt x="1521" y="131"/>
                </a:lnTo>
                <a:lnTo>
                  <a:pt x="1520" y="123"/>
                </a:lnTo>
                <a:lnTo>
                  <a:pt x="1519" y="115"/>
                </a:lnTo>
                <a:lnTo>
                  <a:pt x="1517" y="107"/>
                </a:lnTo>
                <a:lnTo>
                  <a:pt x="1515" y="100"/>
                </a:lnTo>
                <a:lnTo>
                  <a:pt x="1511" y="93"/>
                </a:lnTo>
                <a:lnTo>
                  <a:pt x="1507" y="87"/>
                </a:lnTo>
                <a:lnTo>
                  <a:pt x="1503" y="81"/>
                </a:lnTo>
                <a:lnTo>
                  <a:pt x="1498" y="75"/>
                </a:lnTo>
                <a:lnTo>
                  <a:pt x="1492" y="70"/>
                </a:lnTo>
                <a:lnTo>
                  <a:pt x="1486" y="66"/>
                </a:lnTo>
                <a:lnTo>
                  <a:pt x="1480" y="62"/>
                </a:lnTo>
                <a:lnTo>
                  <a:pt x="1473" y="58"/>
                </a:lnTo>
                <a:lnTo>
                  <a:pt x="1465" y="56"/>
                </a:lnTo>
                <a:lnTo>
                  <a:pt x="1458" y="54"/>
                </a:lnTo>
                <a:lnTo>
                  <a:pt x="1450" y="53"/>
                </a:lnTo>
                <a:lnTo>
                  <a:pt x="1442" y="52"/>
                </a:lnTo>
                <a:lnTo>
                  <a:pt x="787" y="52"/>
                </a:lnTo>
                <a:lnTo>
                  <a:pt x="131" y="52"/>
                </a:lnTo>
                <a:lnTo>
                  <a:pt x="123" y="53"/>
                </a:lnTo>
                <a:lnTo>
                  <a:pt x="115" y="54"/>
                </a:lnTo>
                <a:lnTo>
                  <a:pt x="108" y="56"/>
                </a:lnTo>
                <a:lnTo>
                  <a:pt x="101" y="58"/>
                </a:lnTo>
                <a:lnTo>
                  <a:pt x="94" y="62"/>
                </a:lnTo>
                <a:lnTo>
                  <a:pt x="87" y="66"/>
                </a:lnTo>
                <a:lnTo>
                  <a:pt x="81" y="70"/>
                </a:lnTo>
                <a:lnTo>
                  <a:pt x="76" y="75"/>
                </a:lnTo>
                <a:lnTo>
                  <a:pt x="70" y="81"/>
                </a:lnTo>
                <a:lnTo>
                  <a:pt x="66" y="87"/>
                </a:lnTo>
                <a:lnTo>
                  <a:pt x="62" y="93"/>
                </a:lnTo>
                <a:lnTo>
                  <a:pt x="59" y="100"/>
                </a:lnTo>
                <a:lnTo>
                  <a:pt x="56" y="107"/>
                </a:lnTo>
                <a:lnTo>
                  <a:pt x="54" y="115"/>
                </a:lnTo>
                <a:lnTo>
                  <a:pt x="53" y="123"/>
                </a:lnTo>
                <a:lnTo>
                  <a:pt x="53" y="131"/>
                </a:lnTo>
                <a:lnTo>
                  <a:pt x="53" y="603"/>
                </a:lnTo>
                <a:lnTo>
                  <a:pt x="52" y="609"/>
                </a:lnTo>
                <a:lnTo>
                  <a:pt x="50" y="614"/>
                </a:lnTo>
                <a:lnTo>
                  <a:pt x="48" y="618"/>
                </a:lnTo>
                <a:lnTo>
                  <a:pt x="45" y="622"/>
                </a:lnTo>
                <a:lnTo>
                  <a:pt x="41" y="625"/>
                </a:lnTo>
                <a:lnTo>
                  <a:pt x="37" y="628"/>
                </a:lnTo>
                <a:lnTo>
                  <a:pt x="34" y="628"/>
                </a:lnTo>
                <a:lnTo>
                  <a:pt x="32" y="629"/>
                </a:lnTo>
                <a:lnTo>
                  <a:pt x="26" y="630"/>
                </a:lnTo>
                <a:lnTo>
                  <a:pt x="21" y="629"/>
                </a:lnTo>
                <a:lnTo>
                  <a:pt x="16" y="628"/>
                </a:lnTo>
                <a:lnTo>
                  <a:pt x="12" y="625"/>
                </a:lnTo>
                <a:lnTo>
                  <a:pt x="8" y="622"/>
                </a:lnTo>
                <a:lnTo>
                  <a:pt x="5" y="618"/>
                </a:lnTo>
                <a:lnTo>
                  <a:pt x="2" y="614"/>
                </a:lnTo>
                <a:lnTo>
                  <a:pt x="1" y="611"/>
                </a:lnTo>
                <a:lnTo>
                  <a:pt x="1" y="609"/>
                </a:lnTo>
                <a:lnTo>
                  <a:pt x="0" y="603"/>
                </a:lnTo>
                <a:lnTo>
                  <a:pt x="0" y="131"/>
                </a:lnTo>
                <a:lnTo>
                  <a:pt x="0" y="124"/>
                </a:lnTo>
                <a:lnTo>
                  <a:pt x="1" y="117"/>
                </a:lnTo>
                <a:lnTo>
                  <a:pt x="2" y="111"/>
                </a:lnTo>
                <a:lnTo>
                  <a:pt x="3" y="104"/>
                </a:lnTo>
                <a:lnTo>
                  <a:pt x="4" y="98"/>
                </a:lnTo>
                <a:lnTo>
                  <a:pt x="6" y="92"/>
                </a:lnTo>
                <a:lnTo>
                  <a:pt x="10" y="80"/>
                </a:lnTo>
                <a:lnTo>
                  <a:pt x="16" y="68"/>
                </a:lnTo>
                <a:lnTo>
                  <a:pt x="23" y="58"/>
                </a:lnTo>
                <a:lnTo>
                  <a:pt x="26" y="52"/>
                </a:lnTo>
                <a:lnTo>
                  <a:pt x="30" y="48"/>
                </a:lnTo>
                <a:lnTo>
                  <a:pt x="39" y="38"/>
                </a:lnTo>
                <a:lnTo>
                  <a:pt x="48" y="30"/>
                </a:lnTo>
                <a:lnTo>
                  <a:pt x="53" y="26"/>
                </a:lnTo>
                <a:lnTo>
                  <a:pt x="58" y="22"/>
                </a:lnTo>
                <a:lnTo>
                  <a:pt x="69" y="16"/>
                </a:lnTo>
                <a:lnTo>
                  <a:pt x="80" y="10"/>
                </a:lnTo>
                <a:lnTo>
                  <a:pt x="92" y="6"/>
                </a:lnTo>
                <a:lnTo>
                  <a:pt x="105" y="2"/>
                </a:lnTo>
                <a:lnTo>
                  <a:pt x="118" y="0"/>
                </a:lnTo>
                <a:lnTo>
                  <a:pt x="131" y="0"/>
                </a:lnTo>
                <a:lnTo>
                  <a:pt x="787" y="0"/>
                </a:lnTo>
                <a:lnTo>
                  <a:pt x="1442" y="0"/>
                </a:lnTo>
                <a:lnTo>
                  <a:pt x="1455" y="0"/>
                </a:lnTo>
                <a:lnTo>
                  <a:pt x="1462" y="1"/>
                </a:lnTo>
                <a:lnTo>
                  <a:pt x="1468" y="2"/>
                </a:lnTo>
                <a:lnTo>
                  <a:pt x="1475" y="4"/>
                </a:lnTo>
                <a:lnTo>
                  <a:pt x="1481" y="6"/>
                </a:lnTo>
                <a:lnTo>
                  <a:pt x="1493" y="10"/>
                </a:lnTo>
                <a:lnTo>
                  <a:pt x="1505" y="16"/>
                </a:lnTo>
                <a:lnTo>
                  <a:pt x="1515" y="22"/>
                </a:lnTo>
                <a:lnTo>
                  <a:pt x="1520" y="26"/>
                </a:lnTo>
                <a:lnTo>
                  <a:pt x="1525" y="30"/>
                </a:lnTo>
                <a:lnTo>
                  <a:pt x="1535" y="38"/>
                </a:lnTo>
                <a:lnTo>
                  <a:pt x="1543" y="48"/>
                </a:lnTo>
                <a:lnTo>
                  <a:pt x="1547" y="52"/>
                </a:lnTo>
                <a:lnTo>
                  <a:pt x="1551" y="58"/>
                </a:lnTo>
                <a:lnTo>
                  <a:pt x="1557" y="68"/>
                </a:lnTo>
                <a:lnTo>
                  <a:pt x="1563" y="80"/>
                </a:lnTo>
                <a:lnTo>
                  <a:pt x="1567" y="92"/>
                </a:lnTo>
                <a:lnTo>
                  <a:pt x="1570" y="104"/>
                </a:lnTo>
                <a:lnTo>
                  <a:pt x="1572" y="117"/>
                </a:lnTo>
                <a:lnTo>
                  <a:pt x="1573" y="131"/>
                </a:lnTo>
                <a:close/>
                <a:moveTo>
                  <a:pt x="1128" y="892"/>
                </a:moveTo>
                <a:lnTo>
                  <a:pt x="761" y="892"/>
                </a:lnTo>
                <a:lnTo>
                  <a:pt x="756" y="892"/>
                </a:lnTo>
                <a:lnTo>
                  <a:pt x="751" y="894"/>
                </a:lnTo>
                <a:lnTo>
                  <a:pt x="746" y="896"/>
                </a:lnTo>
                <a:lnTo>
                  <a:pt x="742" y="899"/>
                </a:lnTo>
                <a:lnTo>
                  <a:pt x="739" y="903"/>
                </a:lnTo>
                <a:lnTo>
                  <a:pt x="737" y="908"/>
                </a:lnTo>
                <a:lnTo>
                  <a:pt x="736" y="910"/>
                </a:lnTo>
                <a:lnTo>
                  <a:pt x="735" y="913"/>
                </a:lnTo>
                <a:lnTo>
                  <a:pt x="735" y="918"/>
                </a:lnTo>
                <a:lnTo>
                  <a:pt x="735" y="923"/>
                </a:lnTo>
                <a:lnTo>
                  <a:pt x="737" y="928"/>
                </a:lnTo>
                <a:lnTo>
                  <a:pt x="739" y="932"/>
                </a:lnTo>
                <a:lnTo>
                  <a:pt x="742" y="936"/>
                </a:lnTo>
                <a:lnTo>
                  <a:pt x="746" y="940"/>
                </a:lnTo>
                <a:lnTo>
                  <a:pt x="751" y="942"/>
                </a:lnTo>
                <a:lnTo>
                  <a:pt x="753" y="943"/>
                </a:lnTo>
                <a:lnTo>
                  <a:pt x="756" y="943"/>
                </a:lnTo>
                <a:lnTo>
                  <a:pt x="761" y="944"/>
                </a:lnTo>
                <a:lnTo>
                  <a:pt x="1128" y="944"/>
                </a:lnTo>
                <a:lnTo>
                  <a:pt x="1133" y="943"/>
                </a:lnTo>
                <a:lnTo>
                  <a:pt x="1138" y="942"/>
                </a:lnTo>
                <a:lnTo>
                  <a:pt x="1142" y="940"/>
                </a:lnTo>
                <a:lnTo>
                  <a:pt x="1146" y="936"/>
                </a:lnTo>
                <a:lnTo>
                  <a:pt x="1149" y="932"/>
                </a:lnTo>
                <a:lnTo>
                  <a:pt x="1152" y="928"/>
                </a:lnTo>
                <a:lnTo>
                  <a:pt x="1153" y="926"/>
                </a:lnTo>
                <a:lnTo>
                  <a:pt x="1153" y="923"/>
                </a:lnTo>
                <a:lnTo>
                  <a:pt x="1154" y="918"/>
                </a:lnTo>
                <a:lnTo>
                  <a:pt x="1153" y="913"/>
                </a:lnTo>
                <a:lnTo>
                  <a:pt x="1152" y="908"/>
                </a:lnTo>
                <a:lnTo>
                  <a:pt x="1149" y="903"/>
                </a:lnTo>
                <a:lnTo>
                  <a:pt x="1146" y="899"/>
                </a:lnTo>
                <a:lnTo>
                  <a:pt x="1142" y="896"/>
                </a:lnTo>
                <a:lnTo>
                  <a:pt x="1138" y="894"/>
                </a:lnTo>
                <a:lnTo>
                  <a:pt x="1136" y="893"/>
                </a:lnTo>
                <a:lnTo>
                  <a:pt x="1133" y="892"/>
                </a:lnTo>
                <a:lnTo>
                  <a:pt x="1128" y="892"/>
                </a:lnTo>
                <a:close/>
                <a:moveTo>
                  <a:pt x="1128" y="1154"/>
                </a:moveTo>
                <a:lnTo>
                  <a:pt x="761" y="1154"/>
                </a:lnTo>
                <a:lnTo>
                  <a:pt x="756" y="1154"/>
                </a:lnTo>
                <a:lnTo>
                  <a:pt x="751" y="1156"/>
                </a:lnTo>
                <a:lnTo>
                  <a:pt x="746" y="1158"/>
                </a:lnTo>
                <a:lnTo>
                  <a:pt x="742" y="1161"/>
                </a:lnTo>
                <a:lnTo>
                  <a:pt x="739" y="1165"/>
                </a:lnTo>
                <a:lnTo>
                  <a:pt x="737" y="1170"/>
                </a:lnTo>
                <a:lnTo>
                  <a:pt x="736" y="1172"/>
                </a:lnTo>
                <a:lnTo>
                  <a:pt x="735" y="1175"/>
                </a:lnTo>
                <a:lnTo>
                  <a:pt x="735" y="1180"/>
                </a:lnTo>
                <a:lnTo>
                  <a:pt x="735" y="1185"/>
                </a:lnTo>
                <a:lnTo>
                  <a:pt x="737" y="1190"/>
                </a:lnTo>
                <a:lnTo>
                  <a:pt x="739" y="1194"/>
                </a:lnTo>
                <a:lnTo>
                  <a:pt x="742" y="1198"/>
                </a:lnTo>
                <a:lnTo>
                  <a:pt x="746" y="1202"/>
                </a:lnTo>
                <a:lnTo>
                  <a:pt x="751" y="1204"/>
                </a:lnTo>
                <a:lnTo>
                  <a:pt x="753" y="1205"/>
                </a:lnTo>
                <a:lnTo>
                  <a:pt x="756" y="1205"/>
                </a:lnTo>
                <a:lnTo>
                  <a:pt x="761" y="1206"/>
                </a:lnTo>
                <a:lnTo>
                  <a:pt x="1128" y="1206"/>
                </a:lnTo>
                <a:lnTo>
                  <a:pt x="1133" y="1205"/>
                </a:lnTo>
                <a:lnTo>
                  <a:pt x="1138" y="1204"/>
                </a:lnTo>
                <a:lnTo>
                  <a:pt x="1142" y="1202"/>
                </a:lnTo>
                <a:lnTo>
                  <a:pt x="1146" y="1198"/>
                </a:lnTo>
                <a:lnTo>
                  <a:pt x="1149" y="1194"/>
                </a:lnTo>
                <a:lnTo>
                  <a:pt x="1152" y="1190"/>
                </a:lnTo>
                <a:lnTo>
                  <a:pt x="1153" y="1188"/>
                </a:lnTo>
                <a:lnTo>
                  <a:pt x="1153" y="1185"/>
                </a:lnTo>
                <a:lnTo>
                  <a:pt x="1154" y="1180"/>
                </a:lnTo>
                <a:lnTo>
                  <a:pt x="1153" y="1175"/>
                </a:lnTo>
                <a:lnTo>
                  <a:pt x="1152" y="1170"/>
                </a:lnTo>
                <a:lnTo>
                  <a:pt x="1149" y="1165"/>
                </a:lnTo>
                <a:lnTo>
                  <a:pt x="1146" y="1161"/>
                </a:lnTo>
                <a:lnTo>
                  <a:pt x="1142" y="1158"/>
                </a:lnTo>
                <a:lnTo>
                  <a:pt x="1138" y="1156"/>
                </a:lnTo>
                <a:lnTo>
                  <a:pt x="1136" y="1155"/>
                </a:lnTo>
                <a:lnTo>
                  <a:pt x="1133" y="1154"/>
                </a:lnTo>
                <a:lnTo>
                  <a:pt x="1128" y="1154"/>
                </a:lnTo>
                <a:close/>
                <a:moveTo>
                  <a:pt x="787" y="1101"/>
                </a:moveTo>
                <a:lnTo>
                  <a:pt x="792" y="1101"/>
                </a:lnTo>
                <a:lnTo>
                  <a:pt x="798" y="1100"/>
                </a:lnTo>
                <a:lnTo>
                  <a:pt x="803" y="1099"/>
                </a:lnTo>
                <a:lnTo>
                  <a:pt x="808" y="1097"/>
                </a:lnTo>
                <a:lnTo>
                  <a:pt x="812" y="1095"/>
                </a:lnTo>
                <a:lnTo>
                  <a:pt x="816" y="1092"/>
                </a:lnTo>
                <a:lnTo>
                  <a:pt x="820" y="1089"/>
                </a:lnTo>
                <a:lnTo>
                  <a:pt x="824" y="1086"/>
                </a:lnTo>
                <a:lnTo>
                  <a:pt x="828" y="1082"/>
                </a:lnTo>
                <a:lnTo>
                  <a:pt x="831" y="1078"/>
                </a:lnTo>
                <a:lnTo>
                  <a:pt x="833" y="1074"/>
                </a:lnTo>
                <a:lnTo>
                  <a:pt x="835" y="1069"/>
                </a:lnTo>
                <a:lnTo>
                  <a:pt x="838" y="1059"/>
                </a:lnTo>
                <a:lnTo>
                  <a:pt x="839" y="1054"/>
                </a:lnTo>
                <a:lnTo>
                  <a:pt x="840" y="1049"/>
                </a:lnTo>
                <a:lnTo>
                  <a:pt x="839" y="1043"/>
                </a:lnTo>
                <a:lnTo>
                  <a:pt x="838" y="1038"/>
                </a:lnTo>
                <a:lnTo>
                  <a:pt x="837" y="1033"/>
                </a:lnTo>
                <a:lnTo>
                  <a:pt x="835" y="1028"/>
                </a:lnTo>
                <a:lnTo>
                  <a:pt x="833" y="1024"/>
                </a:lnTo>
                <a:lnTo>
                  <a:pt x="831" y="1020"/>
                </a:lnTo>
                <a:lnTo>
                  <a:pt x="828" y="1015"/>
                </a:lnTo>
                <a:lnTo>
                  <a:pt x="824" y="1012"/>
                </a:lnTo>
                <a:lnTo>
                  <a:pt x="820" y="1008"/>
                </a:lnTo>
                <a:lnTo>
                  <a:pt x="816" y="1005"/>
                </a:lnTo>
                <a:lnTo>
                  <a:pt x="812" y="1003"/>
                </a:lnTo>
                <a:lnTo>
                  <a:pt x="808" y="1001"/>
                </a:lnTo>
                <a:lnTo>
                  <a:pt x="798" y="997"/>
                </a:lnTo>
                <a:lnTo>
                  <a:pt x="792" y="997"/>
                </a:lnTo>
                <a:lnTo>
                  <a:pt x="787" y="996"/>
                </a:lnTo>
                <a:lnTo>
                  <a:pt x="782" y="997"/>
                </a:lnTo>
                <a:lnTo>
                  <a:pt x="777" y="997"/>
                </a:lnTo>
                <a:lnTo>
                  <a:pt x="772" y="999"/>
                </a:lnTo>
                <a:lnTo>
                  <a:pt x="767" y="1001"/>
                </a:lnTo>
                <a:lnTo>
                  <a:pt x="762" y="1003"/>
                </a:lnTo>
                <a:lnTo>
                  <a:pt x="758" y="1005"/>
                </a:lnTo>
                <a:lnTo>
                  <a:pt x="754" y="1008"/>
                </a:lnTo>
                <a:lnTo>
                  <a:pt x="750" y="1012"/>
                </a:lnTo>
                <a:lnTo>
                  <a:pt x="747" y="1015"/>
                </a:lnTo>
                <a:lnTo>
                  <a:pt x="744" y="1020"/>
                </a:lnTo>
                <a:lnTo>
                  <a:pt x="741" y="1024"/>
                </a:lnTo>
                <a:lnTo>
                  <a:pt x="739" y="1028"/>
                </a:lnTo>
                <a:lnTo>
                  <a:pt x="736" y="1038"/>
                </a:lnTo>
                <a:lnTo>
                  <a:pt x="735" y="1043"/>
                </a:lnTo>
                <a:lnTo>
                  <a:pt x="735" y="1049"/>
                </a:lnTo>
                <a:lnTo>
                  <a:pt x="735" y="1054"/>
                </a:lnTo>
                <a:lnTo>
                  <a:pt x="736" y="1059"/>
                </a:lnTo>
                <a:lnTo>
                  <a:pt x="737" y="1064"/>
                </a:lnTo>
                <a:lnTo>
                  <a:pt x="739" y="1069"/>
                </a:lnTo>
                <a:lnTo>
                  <a:pt x="741" y="1074"/>
                </a:lnTo>
                <a:lnTo>
                  <a:pt x="744" y="1078"/>
                </a:lnTo>
                <a:lnTo>
                  <a:pt x="747" y="1082"/>
                </a:lnTo>
                <a:lnTo>
                  <a:pt x="750" y="1086"/>
                </a:lnTo>
                <a:lnTo>
                  <a:pt x="754" y="1089"/>
                </a:lnTo>
                <a:lnTo>
                  <a:pt x="758" y="1092"/>
                </a:lnTo>
                <a:lnTo>
                  <a:pt x="762" y="1095"/>
                </a:lnTo>
                <a:lnTo>
                  <a:pt x="767" y="1097"/>
                </a:lnTo>
                <a:lnTo>
                  <a:pt x="777" y="1100"/>
                </a:lnTo>
                <a:lnTo>
                  <a:pt x="782" y="1101"/>
                </a:lnTo>
                <a:lnTo>
                  <a:pt x="787" y="1101"/>
                </a:lnTo>
                <a:close/>
                <a:moveTo>
                  <a:pt x="1391" y="1416"/>
                </a:moveTo>
                <a:lnTo>
                  <a:pt x="1390" y="1416"/>
                </a:lnTo>
                <a:lnTo>
                  <a:pt x="1385" y="1416"/>
                </a:lnTo>
                <a:lnTo>
                  <a:pt x="1380" y="1418"/>
                </a:lnTo>
                <a:lnTo>
                  <a:pt x="1376" y="1420"/>
                </a:lnTo>
                <a:lnTo>
                  <a:pt x="1374" y="1422"/>
                </a:lnTo>
                <a:lnTo>
                  <a:pt x="1372" y="1423"/>
                </a:lnTo>
                <a:lnTo>
                  <a:pt x="1369" y="1427"/>
                </a:lnTo>
                <a:lnTo>
                  <a:pt x="1366" y="1432"/>
                </a:lnTo>
                <a:lnTo>
                  <a:pt x="1365" y="1434"/>
                </a:lnTo>
                <a:lnTo>
                  <a:pt x="1365" y="1437"/>
                </a:lnTo>
                <a:lnTo>
                  <a:pt x="1364" y="1442"/>
                </a:lnTo>
                <a:lnTo>
                  <a:pt x="1365" y="1447"/>
                </a:lnTo>
                <a:lnTo>
                  <a:pt x="1366" y="1452"/>
                </a:lnTo>
                <a:lnTo>
                  <a:pt x="1369" y="1456"/>
                </a:lnTo>
                <a:lnTo>
                  <a:pt x="1372" y="1460"/>
                </a:lnTo>
                <a:lnTo>
                  <a:pt x="1376" y="1464"/>
                </a:lnTo>
                <a:lnTo>
                  <a:pt x="1380" y="1466"/>
                </a:lnTo>
                <a:lnTo>
                  <a:pt x="1383" y="1467"/>
                </a:lnTo>
                <a:lnTo>
                  <a:pt x="1385" y="1467"/>
                </a:lnTo>
                <a:lnTo>
                  <a:pt x="1391" y="1468"/>
                </a:lnTo>
                <a:lnTo>
                  <a:pt x="1396" y="1467"/>
                </a:lnTo>
                <a:lnTo>
                  <a:pt x="1401" y="1466"/>
                </a:lnTo>
                <a:lnTo>
                  <a:pt x="1405" y="1464"/>
                </a:lnTo>
                <a:lnTo>
                  <a:pt x="1409" y="1460"/>
                </a:lnTo>
                <a:lnTo>
                  <a:pt x="1412" y="1456"/>
                </a:lnTo>
                <a:lnTo>
                  <a:pt x="1415" y="1452"/>
                </a:lnTo>
                <a:lnTo>
                  <a:pt x="1416" y="1450"/>
                </a:lnTo>
                <a:lnTo>
                  <a:pt x="1416" y="1447"/>
                </a:lnTo>
                <a:lnTo>
                  <a:pt x="1417" y="1442"/>
                </a:lnTo>
                <a:lnTo>
                  <a:pt x="1416" y="1437"/>
                </a:lnTo>
                <a:lnTo>
                  <a:pt x="1415" y="1432"/>
                </a:lnTo>
                <a:lnTo>
                  <a:pt x="1412" y="1427"/>
                </a:lnTo>
                <a:lnTo>
                  <a:pt x="1409" y="1423"/>
                </a:lnTo>
                <a:lnTo>
                  <a:pt x="1405" y="1420"/>
                </a:lnTo>
                <a:lnTo>
                  <a:pt x="1401" y="1418"/>
                </a:lnTo>
                <a:lnTo>
                  <a:pt x="1398" y="1417"/>
                </a:lnTo>
                <a:lnTo>
                  <a:pt x="1396" y="1416"/>
                </a:lnTo>
                <a:lnTo>
                  <a:pt x="1391" y="1416"/>
                </a:lnTo>
                <a:close/>
                <a:moveTo>
                  <a:pt x="342" y="1416"/>
                </a:moveTo>
                <a:lnTo>
                  <a:pt x="341" y="1416"/>
                </a:lnTo>
                <a:lnTo>
                  <a:pt x="336" y="1416"/>
                </a:lnTo>
                <a:lnTo>
                  <a:pt x="331" y="1418"/>
                </a:lnTo>
                <a:lnTo>
                  <a:pt x="327" y="1420"/>
                </a:lnTo>
                <a:lnTo>
                  <a:pt x="325" y="1422"/>
                </a:lnTo>
                <a:lnTo>
                  <a:pt x="323" y="1423"/>
                </a:lnTo>
                <a:lnTo>
                  <a:pt x="320" y="1427"/>
                </a:lnTo>
                <a:lnTo>
                  <a:pt x="317" y="1432"/>
                </a:lnTo>
                <a:lnTo>
                  <a:pt x="316" y="1434"/>
                </a:lnTo>
                <a:lnTo>
                  <a:pt x="316" y="1437"/>
                </a:lnTo>
                <a:lnTo>
                  <a:pt x="315" y="1442"/>
                </a:lnTo>
                <a:lnTo>
                  <a:pt x="316" y="1447"/>
                </a:lnTo>
                <a:lnTo>
                  <a:pt x="317" y="1452"/>
                </a:lnTo>
                <a:lnTo>
                  <a:pt x="320" y="1456"/>
                </a:lnTo>
                <a:lnTo>
                  <a:pt x="323" y="1460"/>
                </a:lnTo>
                <a:lnTo>
                  <a:pt x="327" y="1464"/>
                </a:lnTo>
                <a:lnTo>
                  <a:pt x="331" y="1466"/>
                </a:lnTo>
                <a:lnTo>
                  <a:pt x="334" y="1467"/>
                </a:lnTo>
                <a:lnTo>
                  <a:pt x="336" y="1467"/>
                </a:lnTo>
                <a:lnTo>
                  <a:pt x="342" y="1468"/>
                </a:lnTo>
                <a:lnTo>
                  <a:pt x="347" y="1467"/>
                </a:lnTo>
                <a:lnTo>
                  <a:pt x="352" y="1466"/>
                </a:lnTo>
                <a:lnTo>
                  <a:pt x="356" y="1464"/>
                </a:lnTo>
                <a:lnTo>
                  <a:pt x="360" y="1460"/>
                </a:lnTo>
                <a:lnTo>
                  <a:pt x="363" y="1456"/>
                </a:lnTo>
                <a:lnTo>
                  <a:pt x="366" y="1452"/>
                </a:lnTo>
                <a:lnTo>
                  <a:pt x="367" y="1450"/>
                </a:lnTo>
                <a:lnTo>
                  <a:pt x="367" y="1447"/>
                </a:lnTo>
                <a:lnTo>
                  <a:pt x="368" y="1442"/>
                </a:lnTo>
                <a:lnTo>
                  <a:pt x="367" y="1437"/>
                </a:lnTo>
                <a:lnTo>
                  <a:pt x="366" y="1432"/>
                </a:lnTo>
                <a:lnTo>
                  <a:pt x="363" y="1427"/>
                </a:lnTo>
                <a:lnTo>
                  <a:pt x="360" y="1423"/>
                </a:lnTo>
                <a:lnTo>
                  <a:pt x="356" y="1420"/>
                </a:lnTo>
                <a:lnTo>
                  <a:pt x="352" y="1418"/>
                </a:lnTo>
                <a:lnTo>
                  <a:pt x="349" y="1417"/>
                </a:lnTo>
                <a:lnTo>
                  <a:pt x="347" y="1416"/>
                </a:lnTo>
                <a:lnTo>
                  <a:pt x="342" y="1416"/>
                </a:lnTo>
                <a:close/>
                <a:moveTo>
                  <a:pt x="1023" y="1416"/>
                </a:moveTo>
                <a:lnTo>
                  <a:pt x="944" y="1416"/>
                </a:lnTo>
                <a:lnTo>
                  <a:pt x="944" y="1285"/>
                </a:lnTo>
                <a:lnTo>
                  <a:pt x="944" y="1279"/>
                </a:lnTo>
                <a:lnTo>
                  <a:pt x="942" y="1274"/>
                </a:lnTo>
                <a:lnTo>
                  <a:pt x="940" y="1270"/>
                </a:lnTo>
                <a:lnTo>
                  <a:pt x="937" y="1266"/>
                </a:lnTo>
                <a:lnTo>
                  <a:pt x="933" y="1263"/>
                </a:lnTo>
                <a:lnTo>
                  <a:pt x="928" y="1260"/>
                </a:lnTo>
                <a:lnTo>
                  <a:pt x="926" y="1260"/>
                </a:lnTo>
                <a:lnTo>
                  <a:pt x="923" y="1259"/>
                </a:lnTo>
                <a:lnTo>
                  <a:pt x="918" y="1258"/>
                </a:lnTo>
                <a:lnTo>
                  <a:pt x="913" y="1259"/>
                </a:lnTo>
                <a:lnTo>
                  <a:pt x="908" y="1260"/>
                </a:lnTo>
                <a:lnTo>
                  <a:pt x="903" y="1263"/>
                </a:lnTo>
                <a:lnTo>
                  <a:pt x="900" y="1266"/>
                </a:lnTo>
                <a:lnTo>
                  <a:pt x="896" y="1270"/>
                </a:lnTo>
                <a:lnTo>
                  <a:pt x="894" y="1274"/>
                </a:lnTo>
                <a:lnTo>
                  <a:pt x="893" y="1277"/>
                </a:lnTo>
                <a:lnTo>
                  <a:pt x="892" y="1279"/>
                </a:lnTo>
                <a:lnTo>
                  <a:pt x="892" y="1285"/>
                </a:lnTo>
                <a:lnTo>
                  <a:pt x="892" y="1442"/>
                </a:lnTo>
                <a:lnTo>
                  <a:pt x="892" y="1447"/>
                </a:lnTo>
                <a:lnTo>
                  <a:pt x="894" y="1452"/>
                </a:lnTo>
                <a:lnTo>
                  <a:pt x="896" y="1456"/>
                </a:lnTo>
                <a:lnTo>
                  <a:pt x="900" y="1460"/>
                </a:lnTo>
                <a:lnTo>
                  <a:pt x="903" y="1464"/>
                </a:lnTo>
                <a:lnTo>
                  <a:pt x="908" y="1466"/>
                </a:lnTo>
                <a:lnTo>
                  <a:pt x="910" y="1467"/>
                </a:lnTo>
                <a:lnTo>
                  <a:pt x="913" y="1467"/>
                </a:lnTo>
                <a:lnTo>
                  <a:pt x="918" y="1468"/>
                </a:lnTo>
                <a:lnTo>
                  <a:pt x="1023" y="1468"/>
                </a:lnTo>
                <a:lnTo>
                  <a:pt x="1032" y="1468"/>
                </a:lnTo>
                <a:lnTo>
                  <a:pt x="1040" y="1469"/>
                </a:lnTo>
                <a:lnTo>
                  <a:pt x="1048" y="1471"/>
                </a:lnTo>
                <a:lnTo>
                  <a:pt x="1054" y="1473"/>
                </a:lnTo>
                <a:lnTo>
                  <a:pt x="1061" y="1475"/>
                </a:lnTo>
                <a:lnTo>
                  <a:pt x="1066" y="1478"/>
                </a:lnTo>
                <a:lnTo>
                  <a:pt x="1072" y="1482"/>
                </a:lnTo>
                <a:lnTo>
                  <a:pt x="1076" y="1485"/>
                </a:lnTo>
                <a:lnTo>
                  <a:pt x="1080" y="1489"/>
                </a:lnTo>
                <a:lnTo>
                  <a:pt x="1084" y="1494"/>
                </a:lnTo>
                <a:lnTo>
                  <a:pt x="1087" y="1498"/>
                </a:lnTo>
                <a:lnTo>
                  <a:pt x="1090" y="1502"/>
                </a:lnTo>
                <a:lnTo>
                  <a:pt x="1094" y="1511"/>
                </a:lnTo>
                <a:lnTo>
                  <a:pt x="1098" y="1520"/>
                </a:lnTo>
                <a:lnTo>
                  <a:pt x="761" y="1520"/>
                </a:lnTo>
                <a:lnTo>
                  <a:pt x="756" y="1521"/>
                </a:lnTo>
                <a:lnTo>
                  <a:pt x="751" y="1522"/>
                </a:lnTo>
                <a:lnTo>
                  <a:pt x="746" y="1525"/>
                </a:lnTo>
                <a:lnTo>
                  <a:pt x="742" y="1528"/>
                </a:lnTo>
                <a:lnTo>
                  <a:pt x="739" y="1532"/>
                </a:lnTo>
                <a:lnTo>
                  <a:pt x="737" y="1536"/>
                </a:lnTo>
                <a:lnTo>
                  <a:pt x="736" y="1539"/>
                </a:lnTo>
                <a:lnTo>
                  <a:pt x="735" y="1541"/>
                </a:lnTo>
                <a:lnTo>
                  <a:pt x="735" y="1547"/>
                </a:lnTo>
                <a:lnTo>
                  <a:pt x="735" y="1552"/>
                </a:lnTo>
                <a:lnTo>
                  <a:pt x="737" y="1557"/>
                </a:lnTo>
                <a:lnTo>
                  <a:pt x="739" y="1561"/>
                </a:lnTo>
                <a:lnTo>
                  <a:pt x="742" y="1565"/>
                </a:lnTo>
                <a:lnTo>
                  <a:pt x="746" y="1568"/>
                </a:lnTo>
                <a:lnTo>
                  <a:pt x="751" y="1571"/>
                </a:lnTo>
                <a:lnTo>
                  <a:pt x="753" y="1572"/>
                </a:lnTo>
                <a:lnTo>
                  <a:pt x="756" y="1572"/>
                </a:lnTo>
                <a:lnTo>
                  <a:pt x="761" y="1573"/>
                </a:lnTo>
                <a:lnTo>
                  <a:pt x="1128" y="1573"/>
                </a:lnTo>
                <a:lnTo>
                  <a:pt x="1133" y="1572"/>
                </a:lnTo>
                <a:lnTo>
                  <a:pt x="1138" y="1571"/>
                </a:lnTo>
                <a:lnTo>
                  <a:pt x="1142" y="1568"/>
                </a:lnTo>
                <a:lnTo>
                  <a:pt x="1146" y="1565"/>
                </a:lnTo>
                <a:lnTo>
                  <a:pt x="1149" y="1561"/>
                </a:lnTo>
                <a:lnTo>
                  <a:pt x="1152" y="1557"/>
                </a:lnTo>
                <a:lnTo>
                  <a:pt x="1153" y="1554"/>
                </a:lnTo>
                <a:lnTo>
                  <a:pt x="1153" y="1552"/>
                </a:lnTo>
                <a:lnTo>
                  <a:pt x="1154" y="1547"/>
                </a:lnTo>
                <a:lnTo>
                  <a:pt x="1154" y="1538"/>
                </a:lnTo>
                <a:lnTo>
                  <a:pt x="1153" y="1528"/>
                </a:lnTo>
                <a:lnTo>
                  <a:pt x="1151" y="1518"/>
                </a:lnTo>
                <a:lnTo>
                  <a:pt x="1148" y="1507"/>
                </a:lnTo>
                <a:lnTo>
                  <a:pt x="1144" y="1496"/>
                </a:lnTo>
                <a:lnTo>
                  <a:pt x="1140" y="1485"/>
                </a:lnTo>
                <a:lnTo>
                  <a:pt x="1137" y="1480"/>
                </a:lnTo>
                <a:lnTo>
                  <a:pt x="1134" y="1475"/>
                </a:lnTo>
                <a:lnTo>
                  <a:pt x="1127" y="1464"/>
                </a:lnTo>
                <a:lnTo>
                  <a:pt x="1123" y="1459"/>
                </a:lnTo>
                <a:lnTo>
                  <a:pt x="1119" y="1454"/>
                </a:lnTo>
                <a:lnTo>
                  <a:pt x="1110" y="1445"/>
                </a:lnTo>
                <a:lnTo>
                  <a:pt x="1105" y="1441"/>
                </a:lnTo>
                <a:lnTo>
                  <a:pt x="1099" y="1437"/>
                </a:lnTo>
                <a:lnTo>
                  <a:pt x="1087" y="1430"/>
                </a:lnTo>
                <a:lnTo>
                  <a:pt x="1080" y="1427"/>
                </a:lnTo>
                <a:lnTo>
                  <a:pt x="1073" y="1424"/>
                </a:lnTo>
                <a:lnTo>
                  <a:pt x="1066" y="1421"/>
                </a:lnTo>
                <a:lnTo>
                  <a:pt x="1058" y="1419"/>
                </a:lnTo>
                <a:lnTo>
                  <a:pt x="1050" y="1418"/>
                </a:lnTo>
                <a:lnTo>
                  <a:pt x="1041" y="1417"/>
                </a:lnTo>
                <a:lnTo>
                  <a:pt x="1032" y="1416"/>
                </a:lnTo>
                <a:lnTo>
                  <a:pt x="1023" y="1416"/>
                </a:lnTo>
                <a:close/>
                <a:moveTo>
                  <a:pt x="761" y="1468"/>
                </a:moveTo>
                <a:lnTo>
                  <a:pt x="813" y="1468"/>
                </a:lnTo>
                <a:lnTo>
                  <a:pt x="819" y="1467"/>
                </a:lnTo>
                <a:lnTo>
                  <a:pt x="824" y="1466"/>
                </a:lnTo>
                <a:lnTo>
                  <a:pt x="828" y="1464"/>
                </a:lnTo>
                <a:lnTo>
                  <a:pt x="832" y="1460"/>
                </a:lnTo>
                <a:lnTo>
                  <a:pt x="835" y="1456"/>
                </a:lnTo>
                <a:lnTo>
                  <a:pt x="837" y="1452"/>
                </a:lnTo>
                <a:lnTo>
                  <a:pt x="838" y="1450"/>
                </a:lnTo>
                <a:lnTo>
                  <a:pt x="839" y="1447"/>
                </a:lnTo>
                <a:lnTo>
                  <a:pt x="840" y="1442"/>
                </a:lnTo>
                <a:lnTo>
                  <a:pt x="839" y="1437"/>
                </a:lnTo>
                <a:lnTo>
                  <a:pt x="837" y="1432"/>
                </a:lnTo>
                <a:lnTo>
                  <a:pt x="835" y="1427"/>
                </a:lnTo>
                <a:lnTo>
                  <a:pt x="832" y="1423"/>
                </a:lnTo>
                <a:lnTo>
                  <a:pt x="828" y="1420"/>
                </a:lnTo>
                <a:lnTo>
                  <a:pt x="824" y="1418"/>
                </a:lnTo>
                <a:lnTo>
                  <a:pt x="821" y="1417"/>
                </a:lnTo>
                <a:lnTo>
                  <a:pt x="819" y="1416"/>
                </a:lnTo>
                <a:lnTo>
                  <a:pt x="813" y="1416"/>
                </a:lnTo>
                <a:lnTo>
                  <a:pt x="761" y="1416"/>
                </a:lnTo>
                <a:lnTo>
                  <a:pt x="756" y="1416"/>
                </a:lnTo>
                <a:lnTo>
                  <a:pt x="751" y="1418"/>
                </a:lnTo>
                <a:lnTo>
                  <a:pt x="746" y="1420"/>
                </a:lnTo>
                <a:lnTo>
                  <a:pt x="742" y="1423"/>
                </a:lnTo>
                <a:lnTo>
                  <a:pt x="739" y="1427"/>
                </a:lnTo>
                <a:lnTo>
                  <a:pt x="737" y="1432"/>
                </a:lnTo>
                <a:lnTo>
                  <a:pt x="736" y="1434"/>
                </a:lnTo>
                <a:lnTo>
                  <a:pt x="735" y="1437"/>
                </a:lnTo>
                <a:lnTo>
                  <a:pt x="735" y="1442"/>
                </a:lnTo>
                <a:lnTo>
                  <a:pt x="735" y="1447"/>
                </a:lnTo>
                <a:lnTo>
                  <a:pt x="737" y="1452"/>
                </a:lnTo>
                <a:lnTo>
                  <a:pt x="739" y="1456"/>
                </a:lnTo>
                <a:lnTo>
                  <a:pt x="742" y="1460"/>
                </a:lnTo>
                <a:lnTo>
                  <a:pt x="746" y="1464"/>
                </a:lnTo>
                <a:lnTo>
                  <a:pt x="751" y="1466"/>
                </a:lnTo>
                <a:lnTo>
                  <a:pt x="753" y="1467"/>
                </a:lnTo>
                <a:lnTo>
                  <a:pt x="756" y="1467"/>
                </a:lnTo>
                <a:lnTo>
                  <a:pt x="761" y="1468"/>
                </a:lnTo>
                <a:close/>
                <a:moveTo>
                  <a:pt x="682" y="761"/>
                </a:moveTo>
                <a:lnTo>
                  <a:pt x="682" y="1494"/>
                </a:lnTo>
                <a:lnTo>
                  <a:pt x="682" y="1502"/>
                </a:lnTo>
                <a:lnTo>
                  <a:pt x="681" y="1510"/>
                </a:lnTo>
                <a:lnTo>
                  <a:pt x="679" y="1518"/>
                </a:lnTo>
                <a:lnTo>
                  <a:pt x="676" y="1525"/>
                </a:lnTo>
                <a:lnTo>
                  <a:pt x="673" y="1532"/>
                </a:lnTo>
                <a:lnTo>
                  <a:pt x="669" y="1538"/>
                </a:lnTo>
                <a:lnTo>
                  <a:pt x="664" y="1544"/>
                </a:lnTo>
                <a:lnTo>
                  <a:pt x="659" y="1550"/>
                </a:lnTo>
                <a:lnTo>
                  <a:pt x="654" y="1555"/>
                </a:lnTo>
                <a:lnTo>
                  <a:pt x="648" y="1559"/>
                </a:lnTo>
                <a:lnTo>
                  <a:pt x="640" y="1563"/>
                </a:lnTo>
                <a:lnTo>
                  <a:pt x="633" y="1567"/>
                </a:lnTo>
                <a:lnTo>
                  <a:pt x="626" y="1569"/>
                </a:lnTo>
                <a:lnTo>
                  <a:pt x="619" y="1571"/>
                </a:lnTo>
                <a:lnTo>
                  <a:pt x="611" y="1572"/>
                </a:lnTo>
                <a:lnTo>
                  <a:pt x="603" y="1573"/>
                </a:lnTo>
                <a:lnTo>
                  <a:pt x="79" y="1573"/>
                </a:lnTo>
                <a:lnTo>
                  <a:pt x="71" y="1572"/>
                </a:lnTo>
                <a:lnTo>
                  <a:pt x="63" y="1571"/>
                </a:lnTo>
                <a:lnTo>
                  <a:pt x="55" y="1569"/>
                </a:lnTo>
                <a:lnTo>
                  <a:pt x="48" y="1567"/>
                </a:lnTo>
                <a:lnTo>
                  <a:pt x="41" y="1563"/>
                </a:lnTo>
                <a:lnTo>
                  <a:pt x="35" y="1559"/>
                </a:lnTo>
                <a:lnTo>
                  <a:pt x="29" y="1555"/>
                </a:lnTo>
                <a:lnTo>
                  <a:pt x="23" y="1550"/>
                </a:lnTo>
                <a:lnTo>
                  <a:pt x="18" y="1544"/>
                </a:lnTo>
                <a:lnTo>
                  <a:pt x="14" y="1538"/>
                </a:lnTo>
                <a:lnTo>
                  <a:pt x="10" y="1532"/>
                </a:lnTo>
                <a:lnTo>
                  <a:pt x="6" y="1525"/>
                </a:lnTo>
                <a:lnTo>
                  <a:pt x="4" y="1518"/>
                </a:lnTo>
                <a:lnTo>
                  <a:pt x="2" y="1510"/>
                </a:lnTo>
                <a:lnTo>
                  <a:pt x="1" y="1502"/>
                </a:lnTo>
                <a:lnTo>
                  <a:pt x="0" y="1494"/>
                </a:lnTo>
                <a:lnTo>
                  <a:pt x="0" y="761"/>
                </a:lnTo>
                <a:lnTo>
                  <a:pt x="1" y="753"/>
                </a:lnTo>
                <a:lnTo>
                  <a:pt x="2" y="745"/>
                </a:lnTo>
                <a:lnTo>
                  <a:pt x="4" y="737"/>
                </a:lnTo>
                <a:lnTo>
                  <a:pt x="6" y="730"/>
                </a:lnTo>
                <a:lnTo>
                  <a:pt x="10" y="723"/>
                </a:lnTo>
                <a:lnTo>
                  <a:pt x="14" y="717"/>
                </a:lnTo>
                <a:lnTo>
                  <a:pt x="18" y="711"/>
                </a:lnTo>
                <a:lnTo>
                  <a:pt x="23" y="705"/>
                </a:lnTo>
                <a:lnTo>
                  <a:pt x="29" y="700"/>
                </a:lnTo>
                <a:lnTo>
                  <a:pt x="35" y="695"/>
                </a:lnTo>
                <a:lnTo>
                  <a:pt x="41" y="692"/>
                </a:lnTo>
                <a:lnTo>
                  <a:pt x="48" y="688"/>
                </a:lnTo>
                <a:lnTo>
                  <a:pt x="55" y="686"/>
                </a:lnTo>
                <a:lnTo>
                  <a:pt x="63" y="684"/>
                </a:lnTo>
                <a:lnTo>
                  <a:pt x="71" y="682"/>
                </a:lnTo>
                <a:lnTo>
                  <a:pt x="79" y="682"/>
                </a:lnTo>
                <a:lnTo>
                  <a:pt x="603" y="682"/>
                </a:lnTo>
                <a:lnTo>
                  <a:pt x="611" y="682"/>
                </a:lnTo>
                <a:lnTo>
                  <a:pt x="619" y="684"/>
                </a:lnTo>
                <a:lnTo>
                  <a:pt x="626" y="686"/>
                </a:lnTo>
                <a:lnTo>
                  <a:pt x="633" y="688"/>
                </a:lnTo>
                <a:lnTo>
                  <a:pt x="640" y="692"/>
                </a:lnTo>
                <a:lnTo>
                  <a:pt x="648" y="695"/>
                </a:lnTo>
                <a:lnTo>
                  <a:pt x="654" y="700"/>
                </a:lnTo>
                <a:lnTo>
                  <a:pt x="659" y="705"/>
                </a:lnTo>
                <a:lnTo>
                  <a:pt x="664" y="711"/>
                </a:lnTo>
                <a:lnTo>
                  <a:pt x="669" y="717"/>
                </a:lnTo>
                <a:lnTo>
                  <a:pt x="673" y="723"/>
                </a:lnTo>
                <a:lnTo>
                  <a:pt x="676" y="730"/>
                </a:lnTo>
                <a:lnTo>
                  <a:pt x="679" y="737"/>
                </a:lnTo>
                <a:lnTo>
                  <a:pt x="681" y="745"/>
                </a:lnTo>
                <a:lnTo>
                  <a:pt x="682" y="753"/>
                </a:lnTo>
                <a:lnTo>
                  <a:pt x="682" y="761"/>
                </a:lnTo>
                <a:close/>
                <a:moveTo>
                  <a:pt x="629" y="761"/>
                </a:moveTo>
                <a:lnTo>
                  <a:pt x="628" y="755"/>
                </a:lnTo>
                <a:lnTo>
                  <a:pt x="627" y="750"/>
                </a:lnTo>
                <a:lnTo>
                  <a:pt x="624" y="746"/>
                </a:lnTo>
                <a:lnTo>
                  <a:pt x="621" y="742"/>
                </a:lnTo>
                <a:lnTo>
                  <a:pt x="617" y="739"/>
                </a:lnTo>
                <a:lnTo>
                  <a:pt x="613" y="736"/>
                </a:lnTo>
                <a:lnTo>
                  <a:pt x="611" y="736"/>
                </a:lnTo>
                <a:lnTo>
                  <a:pt x="608" y="735"/>
                </a:lnTo>
                <a:lnTo>
                  <a:pt x="603" y="734"/>
                </a:lnTo>
                <a:lnTo>
                  <a:pt x="79" y="734"/>
                </a:lnTo>
                <a:lnTo>
                  <a:pt x="73" y="735"/>
                </a:lnTo>
                <a:lnTo>
                  <a:pt x="69" y="736"/>
                </a:lnTo>
                <a:lnTo>
                  <a:pt x="64" y="739"/>
                </a:lnTo>
                <a:lnTo>
                  <a:pt x="60" y="742"/>
                </a:lnTo>
                <a:lnTo>
                  <a:pt x="57" y="746"/>
                </a:lnTo>
                <a:lnTo>
                  <a:pt x="55" y="750"/>
                </a:lnTo>
                <a:lnTo>
                  <a:pt x="54" y="753"/>
                </a:lnTo>
                <a:lnTo>
                  <a:pt x="53" y="755"/>
                </a:lnTo>
                <a:lnTo>
                  <a:pt x="53" y="761"/>
                </a:lnTo>
                <a:lnTo>
                  <a:pt x="53" y="1494"/>
                </a:lnTo>
                <a:lnTo>
                  <a:pt x="53" y="1499"/>
                </a:lnTo>
                <a:lnTo>
                  <a:pt x="55" y="1504"/>
                </a:lnTo>
                <a:lnTo>
                  <a:pt x="57" y="1509"/>
                </a:lnTo>
                <a:lnTo>
                  <a:pt x="60" y="1513"/>
                </a:lnTo>
                <a:lnTo>
                  <a:pt x="64" y="1516"/>
                </a:lnTo>
                <a:lnTo>
                  <a:pt x="69" y="1518"/>
                </a:lnTo>
                <a:lnTo>
                  <a:pt x="71" y="1519"/>
                </a:lnTo>
                <a:lnTo>
                  <a:pt x="73" y="1520"/>
                </a:lnTo>
                <a:lnTo>
                  <a:pt x="79" y="1520"/>
                </a:lnTo>
                <a:lnTo>
                  <a:pt x="603" y="1520"/>
                </a:lnTo>
                <a:lnTo>
                  <a:pt x="608" y="1520"/>
                </a:lnTo>
                <a:lnTo>
                  <a:pt x="613" y="1518"/>
                </a:lnTo>
                <a:lnTo>
                  <a:pt x="617" y="1516"/>
                </a:lnTo>
                <a:lnTo>
                  <a:pt x="621" y="1513"/>
                </a:lnTo>
                <a:lnTo>
                  <a:pt x="624" y="1509"/>
                </a:lnTo>
                <a:lnTo>
                  <a:pt x="627" y="1504"/>
                </a:lnTo>
                <a:lnTo>
                  <a:pt x="628" y="1502"/>
                </a:lnTo>
                <a:lnTo>
                  <a:pt x="628" y="1499"/>
                </a:lnTo>
                <a:lnTo>
                  <a:pt x="629" y="1494"/>
                </a:lnTo>
                <a:lnTo>
                  <a:pt x="629" y="761"/>
                </a:lnTo>
                <a:close/>
                <a:moveTo>
                  <a:pt x="1573" y="970"/>
                </a:moveTo>
                <a:lnTo>
                  <a:pt x="1573" y="1494"/>
                </a:lnTo>
                <a:lnTo>
                  <a:pt x="1573" y="1502"/>
                </a:lnTo>
                <a:lnTo>
                  <a:pt x="1572" y="1510"/>
                </a:lnTo>
                <a:lnTo>
                  <a:pt x="1570" y="1518"/>
                </a:lnTo>
                <a:lnTo>
                  <a:pt x="1567" y="1525"/>
                </a:lnTo>
                <a:lnTo>
                  <a:pt x="1564" y="1532"/>
                </a:lnTo>
                <a:lnTo>
                  <a:pt x="1560" y="1538"/>
                </a:lnTo>
                <a:lnTo>
                  <a:pt x="1555" y="1544"/>
                </a:lnTo>
                <a:lnTo>
                  <a:pt x="1550" y="1550"/>
                </a:lnTo>
                <a:lnTo>
                  <a:pt x="1544" y="1555"/>
                </a:lnTo>
                <a:lnTo>
                  <a:pt x="1538" y="1559"/>
                </a:lnTo>
                <a:lnTo>
                  <a:pt x="1532" y="1563"/>
                </a:lnTo>
                <a:lnTo>
                  <a:pt x="1525" y="1567"/>
                </a:lnTo>
                <a:lnTo>
                  <a:pt x="1518" y="1569"/>
                </a:lnTo>
                <a:lnTo>
                  <a:pt x="1510" y="1571"/>
                </a:lnTo>
                <a:lnTo>
                  <a:pt x="1503" y="1572"/>
                </a:lnTo>
                <a:lnTo>
                  <a:pt x="1495" y="1573"/>
                </a:lnTo>
                <a:lnTo>
                  <a:pt x="1285" y="1573"/>
                </a:lnTo>
                <a:lnTo>
                  <a:pt x="1277" y="1572"/>
                </a:lnTo>
                <a:lnTo>
                  <a:pt x="1269" y="1571"/>
                </a:lnTo>
                <a:lnTo>
                  <a:pt x="1262" y="1569"/>
                </a:lnTo>
                <a:lnTo>
                  <a:pt x="1254" y="1567"/>
                </a:lnTo>
                <a:lnTo>
                  <a:pt x="1247" y="1563"/>
                </a:lnTo>
                <a:lnTo>
                  <a:pt x="1241" y="1559"/>
                </a:lnTo>
                <a:lnTo>
                  <a:pt x="1235" y="1555"/>
                </a:lnTo>
                <a:lnTo>
                  <a:pt x="1229" y="1550"/>
                </a:lnTo>
                <a:lnTo>
                  <a:pt x="1224" y="1544"/>
                </a:lnTo>
                <a:lnTo>
                  <a:pt x="1220" y="1538"/>
                </a:lnTo>
                <a:lnTo>
                  <a:pt x="1216" y="1532"/>
                </a:lnTo>
                <a:lnTo>
                  <a:pt x="1213" y="1525"/>
                </a:lnTo>
                <a:lnTo>
                  <a:pt x="1210" y="1518"/>
                </a:lnTo>
                <a:lnTo>
                  <a:pt x="1208" y="1510"/>
                </a:lnTo>
                <a:lnTo>
                  <a:pt x="1207" y="1502"/>
                </a:lnTo>
                <a:lnTo>
                  <a:pt x="1206" y="1494"/>
                </a:lnTo>
                <a:lnTo>
                  <a:pt x="1206" y="970"/>
                </a:lnTo>
                <a:lnTo>
                  <a:pt x="1207" y="962"/>
                </a:lnTo>
                <a:lnTo>
                  <a:pt x="1208" y="954"/>
                </a:lnTo>
                <a:lnTo>
                  <a:pt x="1210" y="947"/>
                </a:lnTo>
                <a:lnTo>
                  <a:pt x="1213" y="940"/>
                </a:lnTo>
                <a:lnTo>
                  <a:pt x="1216" y="933"/>
                </a:lnTo>
                <a:lnTo>
                  <a:pt x="1220" y="926"/>
                </a:lnTo>
                <a:lnTo>
                  <a:pt x="1224" y="920"/>
                </a:lnTo>
                <a:lnTo>
                  <a:pt x="1229" y="915"/>
                </a:lnTo>
                <a:lnTo>
                  <a:pt x="1235" y="910"/>
                </a:lnTo>
                <a:lnTo>
                  <a:pt x="1241" y="905"/>
                </a:lnTo>
                <a:lnTo>
                  <a:pt x="1247" y="901"/>
                </a:lnTo>
                <a:lnTo>
                  <a:pt x="1254" y="898"/>
                </a:lnTo>
                <a:lnTo>
                  <a:pt x="1262" y="895"/>
                </a:lnTo>
                <a:lnTo>
                  <a:pt x="1269" y="893"/>
                </a:lnTo>
                <a:lnTo>
                  <a:pt x="1277" y="892"/>
                </a:lnTo>
                <a:lnTo>
                  <a:pt x="1285" y="892"/>
                </a:lnTo>
                <a:lnTo>
                  <a:pt x="1495" y="892"/>
                </a:lnTo>
                <a:lnTo>
                  <a:pt x="1503" y="892"/>
                </a:lnTo>
                <a:lnTo>
                  <a:pt x="1510" y="893"/>
                </a:lnTo>
                <a:lnTo>
                  <a:pt x="1518" y="895"/>
                </a:lnTo>
                <a:lnTo>
                  <a:pt x="1525" y="898"/>
                </a:lnTo>
                <a:lnTo>
                  <a:pt x="1532" y="901"/>
                </a:lnTo>
                <a:lnTo>
                  <a:pt x="1538" y="905"/>
                </a:lnTo>
                <a:lnTo>
                  <a:pt x="1544" y="910"/>
                </a:lnTo>
                <a:lnTo>
                  <a:pt x="1550" y="915"/>
                </a:lnTo>
                <a:lnTo>
                  <a:pt x="1555" y="920"/>
                </a:lnTo>
                <a:lnTo>
                  <a:pt x="1560" y="926"/>
                </a:lnTo>
                <a:lnTo>
                  <a:pt x="1564" y="933"/>
                </a:lnTo>
                <a:lnTo>
                  <a:pt x="1567" y="940"/>
                </a:lnTo>
                <a:lnTo>
                  <a:pt x="1570" y="947"/>
                </a:lnTo>
                <a:lnTo>
                  <a:pt x="1572" y="954"/>
                </a:lnTo>
                <a:lnTo>
                  <a:pt x="1573" y="962"/>
                </a:lnTo>
                <a:lnTo>
                  <a:pt x="1573" y="970"/>
                </a:lnTo>
                <a:close/>
                <a:moveTo>
                  <a:pt x="1521" y="970"/>
                </a:moveTo>
                <a:lnTo>
                  <a:pt x="1520" y="965"/>
                </a:lnTo>
                <a:lnTo>
                  <a:pt x="1519" y="960"/>
                </a:lnTo>
                <a:lnTo>
                  <a:pt x="1516" y="956"/>
                </a:lnTo>
                <a:lnTo>
                  <a:pt x="1513" y="952"/>
                </a:lnTo>
                <a:lnTo>
                  <a:pt x="1509" y="948"/>
                </a:lnTo>
                <a:lnTo>
                  <a:pt x="1505" y="946"/>
                </a:lnTo>
                <a:lnTo>
                  <a:pt x="1502" y="945"/>
                </a:lnTo>
                <a:lnTo>
                  <a:pt x="1500" y="945"/>
                </a:lnTo>
                <a:lnTo>
                  <a:pt x="1495" y="944"/>
                </a:lnTo>
                <a:lnTo>
                  <a:pt x="1285" y="944"/>
                </a:lnTo>
                <a:lnTo>
                  <a:pt x="1280" y="945"/>
                </a:lnTo>
                <a:lnTo>
                  <a:pt x="1275" y="946"/>
                </a:lnTo>
                <a:lnTo>
                  <a:pt x="1270" y="948"/>
                </a:lnTo>
                <a:lnTo>
                  <a:pt x="1266" y="952"/>
                </a:lnTo>
                <a:lnTo>
                  <a:pt x="1263" y="956"/>
                </a:lnTo>
                <a:lnTo>
                  <a:pt x="1261" y="960"/>
                </a:lnTo>
                <a:lnTo>
                  <a:pt x="1260" y="962"/>
                </a:lnTo>
                <a:lnTo>
                  <a:pt x="1259" y="965"/>
                </a:lnTo>
                <a:lnTo>
                  <a:pt x="1259" y="970"/>
                </a:lnTo>
                <a:lnTo>
                  <a:pt x="1259" y="1494"/>
                </a:lnTo>
                <a:lnTo>
                  <a:pt x="1259" y="1499"/>
                </a:lnTo>
                <a:lnTo>
                  <a:pt x="1261" y="1504"/>
                </a:lnTo>
                <a:lnTo>
                  <a:pt x="1263" y="1509"/>
                </a:lnTo>
                <a:lnTo>
                  <a:pt x="1266" y="1513"/>
                </a:lnTo>
                <a:lnTo>
                  <a:pt x="1270" y="1516"/>
                </a:lnTo>
                <a:lnTo>
                  <a:pt x="1275" y="1518"/>
                </a:lnTo>
                <a:lnTo>
                  <a:pt x="1277" y="1519"/>
                </a:lnTo>
                <a:lnTo>
                  <a:pt x="1280" y="1520"/>
                </a:lnTo>
                <a:lnTo>
                  <a:pt x="1285" y="1520"/>
                </a:lnTo>
                <a:lnTo>
                  <a:pt x="1495" y="1520"/>
                </a:lnTo>
                <a:lnTo>
                  <a:pt x="1500" y="1520"/>
                </a:lnTo>
                <a:lnTo>
                  <a:pt x="1505" y="1518"/>
                </a:lnTo>
                <a:lnTo>
                  <a:pt x="1509" y="1516"/>
                </a:lnTo>
                <a:lnTo>
                  <a:pt x="1513" y="1513"/>
                </a:lnTo>
                <a:lnTo>
                  <a:pt x="1516" y="1509"/>
                </a:lnTo>
                <a:lnTo>
                  <a:pt x="1519" y="1504"/>
                </a:lnTo>
                <a:lnTo>
                  <a:pt x="1520" y="1502"/>
                </a:lnTo>
                <a:lnTo>
                  <a:pt x="1520" y="1499"/>
                </a:lnTo>
                <a:lnTo>
                  <a:pt x="1521" y="1494"/>
                </a:lnTo>
                <a:lnTo>
                  <a:pt x="1521" y="970"/>
                </a:lnTo>
                <a:close/>
                <a:moveTo>
                  <a:pt x="1390" y="262"/>
                </a:moveTo>
                <a:lnTo>
                  <a:pt x="1395" y="261"/>
                </a:lnTo>
                <a:lnTo>
                  <a:pt x="1397" y="261"/>
                </a:lnTo>
                <a:lnTo>
                  <a:pt x="1400" y="260"/>
                </a:lnTo>
                <a:lnTo>
                  <a:pt x="1404" y="257"/>
                </a:lnTo>
                <a:lnTo>
                  <a:pt x="1408" y="254"/>
                </a:lnTo>
                <a:lnTo>
                  <a:pt x="1412" y="250"/>
                </a:lnTo>
                <a:lnTo>
                  <a:pt x="1414" y="245"/>
                </a:lnTo>
                <a:lnTo>
                  <a:pt x="1415" y="241"/>
                </a:lnTo>
                <a:lnTo>
                  <a:pt x="1416" y="236"/>
                </a:lnTo>
                <a:lnTo>
                  <a:pt x="1415" y="231"/>
                </a:lnTo>
                <a:lnTo>
                  <a:pt x="1415" y="228"/>
                </a:lnTo>
                <a:lnTo>
                  <a:pt x="1414" y="226"/>
                </a:lnTo>
                <a:lnTo>
                  <a:pt x="1412" y="221"/>
                </a:lnTo>
                <a:lnTo>
                  <a:pt x="1408" y="217"/>
                </a:lnTo>
                <a:lnTo>
                  <a:pt x="1356" y="165"/>
                </a:lnTo>
                <a:lnTo>
                  <a:pt x="1352" y="161"/>
                </a:lnTo>
                <a:lnTo>
                  <a:pt x="1347" y="159"/>
                </a:lnTo>
                <a:lnTo>
                  <a:pt x="1342" y="157"/>
                </a:lnTo>
                <a:lnTo>
                  <a:pt x="1337" y="157"/>
                </a:lnTo>
                <a:lnTo>
                  <a:pt x="1332" y="157"/>
                </a:lnTo>
                <a:lnTo>
                  <a:pt x="1330" y="158"/>
                </a:lnTo>
                <a:lnTo>
                  <a:pt x="1327" y="159"/>
                </a:lnTo>
                <a:lnTo>
                  <a:pt x="1323" y="161"/>
                </a:lnTo>
                <a:lnTo>
                  <a:pt x="1319" y="165"/>
                </a:lnTo>
                <a:lnTo>
                  <a:pt x="1315" y="169"/>
                </a:lnTo>
                <a:lnTo>
                  <a:pt x="1313" y="173"/>
                </a:lnTo>
                <a:lnTo>
                  <a:pt x="1312" y="178"/>
                </a:lnTo>
                <a:lnTo>
                  <a:pt x="1311" y="183"/>
                </a:lnTo>
                <a:lnTo>
                  <a:pt x="1312" y="188"/>
                </a:lnTo>
                <a:lnTo>
                  <a:pt x="1312" y="191"/>
                </a:lnTo>
                <a:lnTo>
                  <a:pt x="1313" y="193"/>
                </a:lnTo>
                <a:lnTo>
                  <a:pt x="1315" y="198"/>
                </a:lnTo>
                <a:lnTo>
                  <a:pt x="1319" y="202"/>
                </a:lnTo>
                <a:lnTo>
                  <a:pt x="1371" y="254"/>
                </a:lnTo>
                <a:lnTo>
                  <a:pt x="1375" y="257"/>
                </a:lnTo>
                <a:lnTo>
                  <a:pt x="1380" y="260"/>
                </a:lnTo>
                <a:lnTo>
                  <a:pt x="1385" y="261"/>
                </a:lnTo>
                <a:lnTo>
                  <a:pt x="1390" y="262"/>
                </a:lnTo>
                <a:close/>
                <a:moveTo>
                  <a:pt x="1390" y="419"/>
                </a:moveTo>
                <a:lnTo>
                  <a:pt x="1395" y="419"/>
                </a:lnTo>
                <a:lnTo>
                  <a:pt x="1397" y="418"/>
                </a:lnTo>
                <a:lnTo>
                  <a:pt x="1400" y="417"/>
                </a:lnTo>
                <a:lnTo>
                  <a:pt x="1404" y="415"/>
                </a:lnTo>
                <a:lnTo>
                  <a:pt x="1408" y="411"/>
                </a:lnTo>
                <a:lnTo>
                  <a:pt x="1412" y="407"/>
                </a:lnTo>
                <a:lnTo>
                  <a:pt x="1414" y="403"/>
                </a:lnTo>
                <a:lnTo>
                  <a:pt x="1415" y="398"/>
                </a:lnTo>
                <a:lnTo>
                  <a:pt x="1416" y="393"/>
                </a:lnTo>
                <a:lnTo>
                  <a:pt x="1415" y="388"/>
                </a:lnTo>
                <a:lnTo>
                  <a:pt x="1415" y="385"/>
                </a:lnTo>
                <a:lnTo>
                  <a:pt x="1414" y="383"/>
                </a:lnTo>
                <a:lnTo>
                  <a:pt x="1412" y="378"/>
                </a:lnTo>
                <a:lnTo>
                  <a:pt x="1408" y="374"/>
                </a:lnTo>
                <a:lnTo>
                  <a:pt x="1199" y="165"/>
                </a:lnTo>
                <a:lnTo>
                  <a:pt x="1195" y="161"/>
                </a:lnTo>
                <a:lnTo>
                  <a:pt x="1190" y="159"/>
                </a:lnTo>
                <a:lnTo>
                  <a:pt x="1185" y="157"/>
                </a:lnTo>
                <a:lnTo>
                  <a:pt x="1180" y="157"/>
                </a:lnTo>
                <a:lnTo>
                  <a:pt x="1175" y="157"/>
                </a:lnTo>
                <a:lnTo>
                  <a:pt x="1173" y="158"/>
                </a:lnTo>
                <a:lnTo>
                  <a:pt x="1170" y="159"/>
                </a:lnTo>
                <a:lnTo>
                  <a:pt x="1166" y="161"/>
                </a:lnTo>
                <a:lnTo>
                  <a:pt x="1162" y="165"/>
                </a:lnTo>
                <a:lnTo>
                  <a:pt x="1158" y="169"/>
                </a:lnTo>
                <a:lnTo>
                  <a:pt x="1156" y="173"/>
                </a:lnTo>
                <a:lnTo>
                  <a:pt x="1154" y="178"/>
                </a:lnTo>
                <a:lnTo>
                  <a:pt x="1154" y="183"/>
                </a:lnTo>
                <a:lnTo>
                  <a:pt x="1154" y="188"/>
                </a:lnTo>
                <a:lnTo>
                  <a:pt x="1155" y="191"/>
                </a:lnTo>
                <a:lnTo>
                  <a:pt x="1156" y="193"/>
                </a:lnTo>
                <a:lnTo>
                  <a:pt x="1158" y="198"/>
                </a:lnTo>
                <a:lnTo>
                  <a:pt x="1162" y="202"/>
                </a:lnTo>
                <a:lnTo>
                  <a:pt x="1371" y="411"/>
                </a:lnTo>
                <a:lnTo>
                  <a:pt x="1375" y="415"/>
                </a:lnTo>
                <a:lnTo>
                  <a:pt x="1380" y="417"/>
                </a:lnTo>
                <a:lnTo>
                  <a:pt x="1385" y="419"/>
                </a:lnTo>
                <a:lnTo>
                  <a:pt x="1390" y="419"/>
                </a:lnTo>
                <a:close/>
              </a:path>
            </a:pathLst>
          </a:custGeom>
          <a:solidFill>
            <a:schemeClr val="accent1"/>
          </a:solidFill>
          <a:ln>
            <a:solidFill>
              <a:schemeClr val="accent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sp>
        <p:nvSpPr>
          <p:cNvPr id="18" name="Freeform 68">
            <a:extLst>
              <a:ext uri="{FF2B5EF4-FFF2-40B4-BE49-F238E27FC236}">
                <a16:creationId xmlns:a16="http://schemas.microsoft.com/office/drawing/2014/main" xmlns="" id="{3F7C1C77-A3D0-7D42-A244-D3570EBA6A42}"/>
              </a:ext>
            </a:extLst>
          </p:cNvPr>
          <p:cNvSpPr>
            <a:spLocks noChangeAspect="1" noEditPoints="1"/>
          </p:cNvSpPr>
          <p:nvPr/>
        </p:nvSpPr>
        <p:spPr bwMode="auto">
          <a:xfrm>
            <a:off x="7499668" y="4509120"/>
            <a:ext cx="1218795" cy="1218795"/>
          </a:xfrm>
          <a:custGeom>
            <a:avLst/>
            <a:gdLst>
              <a:gd name="T0" fmla="*/ 2022 w 2157"/>
              <a:gd name="T1" fmla="*/ 1002 h 2157"/>
              <a:gd name="T2" fmla="*/ 953 w 2157"/>
              <a:gd name="T3" fmla="*/ 905 h 2157"/>
              <a:gd name="T4" fmla="*/ 994 w 2157"/>
              <a:gd name="T5" fmla="*/ 404 h 2157"/>
              <a:gd name="T6" fmla="*/ 1083 w 2157"/>
              <a:gd name="T7" fmla="*/ 931 h 2157"/>
              <a:gd name="T8" fmla="*/ 2085 w 2157"/>
              <a:gd name="T9" fmla="*/ 828 h 2157"/>
              <a:gd name="T10" fmla="*/ 1073 w 2157"/>
              <a:gd name="T11" fmla="*/ 304 h 2157"/>
              <a:gd name="T12" fmla="*/ 726 w 2157"/>
              <a:gd name="T13" fmla="*/ 57 h 2157"/>
              <a:gd name="T14" fmla="*/ 2070 w 2157"/>
              <a:gd name="T15" fmla="*/ 26 h 2157"/>
              <a:gd name="T16" fmla="*/ 141 w 2157"/>
              <a:gd name="T17" fmla="*/ 1153 h 2157"/>
              <a:gd name="T18" fmla="*/ 1 w 2157"/>
              <a:gd name="T19" fmla="*/ 1312 h 2157"/>
              <a:gd name="T20" fmla="*/ 109 w 2157"/>
              <a:gd name="T21" fmla="*/ 2146 h 2157"/>
              <a:gd name="T22" fmla="*/ 1180 w 2157"/>
              <a:gd name="T23" fmla="*/ 2090 h 2157"/>
              <a:gd name="T24" fmla="*/ 1187 w 2157"/>
              <a:gd name="T25" fmla="*/ 1546 h 2157"/>
              <a:gd name="T26" fmla="*/ 1098 w 2157"/>
              <a:gd name="T27" fmla="*/ 2067 h 2157"/>
              <a:gd name="T28" fmla="*/ 76 w 2157"/>
              <a:gd name="T29" fmla="*/ 2009 h 2157"/>
              <a:gd name="T30" fmla="*/ 1087 w 2157"/>
              <a:gd name="T31" fmla="*/ 1455 h 2157"/>
              <a:gd name="T32" fmla="*/ 1436 w 2157"/>
              <a:gd name="T33" fmla="*/ 1199 h 2157"/>
              <a:gd name="T34" fmla="*/ 755 w 2157"/>
              <a:gd name="T35" fmla="*/ 1510 h 2157"/>
              <a:gd name="T36" fmla="*/ 755 w 2157"/>
              <a:gd name="T37" fmla="*/ 1582 h 2157"/>
              <a:gd name="T38" fmla="*/ 288 w 2157"/>
              <a:gd name="T39" fmla="*/ 1762 h 2157"/>
              <a:gd name="T40" fmla="*/ 503 w 2157"/>
              <a:gd name="T41" fmla="*/ 1762 h 2157"/>
              <a:gd name="T42" fmla="*/ 935 w 2157"/>
              <a:gd name="T43" fmla="*/ 1769 h 2157"/>
              <a:gd name="T44" fmla="*/ 576 w 2157"/>
              <a:gd name="T45" fmla="*/ 1755 h 2157"/>
              <a:gd name="T46" fmla="*/ 28 w 2157"/>
              <a:gd name="T47" fmla="*/ 231 h 2157"/>
              <a:gd name="T48" fmla="*/ 168 w 2157"/>
              <a:gd name="T49" fmla="*/ 17 h 2157"/>
              <a:gd name="T50" fmla="*/ 555 w 2157"/>
              <a:gd name="T51" fmla="*/ 71 h 2157"/>
              <a:gd name="T52" fmla="*/ 646 w 2157"/>
              <a:gd name="T53" fmla="*/ 278 h 2157"/>
              <a:gd name="T54" fmla="*/ 533 w 2157"/>
              <a:gd name="T55" fmla="*/ 622 h 2157"/>
              <a:gd name="T56" fmla="*/ 230 w 2157"/>
              <a:gd name="T57" fmla="*/ 706 h 2157"/>
              <a:gd name="T58" fmla="*/ 43 w 2157"/>
              <a:gd name="T59" fmla="*/ 460 h 2157"/>
              <a:gd name="T60" fmla="*/ 108 w 2157"/>
              <a:gd name="T61" fmla="*/ 392 h 2157"/>
              <a:gd name="T62" fmla="*/ 252 w 2157"/>
              <a:gd name="T63" fmla="*/ 638 h 2157"/>
              <a:gd name="T64" fmla="*/ 512 w 2157"/>
              <a:gd name="T65" fmla="*/ 512 h 2157"/>
              <a:gd name="T66" fmla="*/ 550 w 2157"/>
              <a:gd name="T67" fmla="*/ 277 h 2157"/>
              <a:gd name="T68" fmla="*/ 451 w 2157"/>
              <a:gd name="T69" fmla="*/ 83 h 2157"/>
              <a:gd name="T70" fmla="*/ 117 w 2157"/>
              <a:gd name="T71" fmla="*/ 166 h 2157"/>
              <a:gd name="T72" fmla="*/ 451 w 2157"/>
              <a:gd name="T73" fmla="*/ 353 h 2157"/>
              <a:gd name="T74" fmla="*/ 373 w 2157"/>
              <a:gd name="T75" fmla="*/ 296 h 2157"/>
              <a:gd name="T76" fmla="*/ 275 w 2157"/>
              <a:gd name="T77" fmla="*/ 351 h 2157"/>
              <a:gd name="T78" fmla="*/ 190 w 2157"/>
              <a:gd name="T79" fmla="*/ 298 h 2157"/>
              <a:gd name="T80" fmla="*/ 2147 w 2157"/>
              <a:gd name="T81" fmla="*/ 1547 h 2157"/>
              <a:gd name="T82" fmla="*/ 1976 w 2157"/>
              <a:gd name="T83" fmla="*/ 1835 h 2157"/>
              <a:gd name="T84" fmla="*/ 1683 w 2157"/>
              <a:gd name="T85" fmla="*/ 1830 h 2157"/>
              <a:gd name="T86" fmla="*/ 1526 w 2157"/>
              <a:gd name="T87" fmla="*/ 1555 h 2157"/>
              <a:gd name="T88" fmla="*/ 1556 w 2157"/>
              <a:gd name="T89" fmla="*/ 1303 h 2157"/>
              <a:gd name="T90" fmla="*/ 1762 w 2157"/>
              <a:gd name="T91" fmla="*/ 1151 h 2157"/>
              <a:gd name="T92" fmla="*/ 2108 w 2157"/>
              <a:gd name="T93" fmla="*/ 1293 h 2157"/>
              <a:gd name="T94" fmla="*/ 2055 w 2157"/>
              <a:gd name="T95" fmla="*/ 1423 h 2157"/>
              <a:gd name="T96" fmla="*/ 1948 w 2157"/>
              <a:gd name="T97" fmla="*/ 1229 h 2157"/>
              <a:gd name="T98" fmla="*/ 1623 w 2157"/>
              <a:gd name="T99" fmla="*/ 1331 h 2157"/>
              <a:gd name="T100" fmla="*/ 1612 w 2157"/>
              <a:gd name="T101" fmla="*/ 1526 h 2157"/>
              <a:gd name="T102" fmla="*/ 1724 w 2157"/>
              <a:gd name="T103" fmla="*/ 1772 h 2157"/>
              <a:gd name="T104" fmla="*/ 1989 w 2157"/>
              <a:gd name="T105" fmla="*/ 1725 h 2157"/>
              <a:gd name="T106" fmla="*/ 2085 w 2157"/>
              <a:gd name="T107" fmla="*/ 1438 h 2157"/>
              <a:gd name="T108" fmla="*/ 1906 w 2157"/>
              <a:gd name="T109" fmla="*/ 1510 h 2157"/>
              <a:gd name="T110" fmla="*/ 1942 w 2157"/>
              <a:gd name="T111" fmla="*/ 1438 h 2157"/>
              <a:gd name="T112" fmla="*/ 1719 w 2157"/>
              <a:gd name="T113" fmla="*/ 1510 h 2157"/>
              <a:gd name="T114" fmla="*/ 1762 w 2157"/>
              <a:gd name="T115" fmla="*/ 1438 h 2157"/>
              <a:gd name="T116" fmla="*/ 1403 w 2157"/>
              <a:gd name="T117" fmla="*/ 575 h 2157"/>
              <a:gd name="T118" fmla="*/ 1259 w 2157"/>
              <a:gd name="T119" fmla="*/ 647 h 2157"/>
              <a:gd name="T120" fmla="*/ 1870 w 2157"/>
              <a:gd name="T121" fmla="*/ 611 h 2157"/>
              <a:gd name="T122" fmla="*/ 1690 w 2157"/>
              <a:gd name="T123" fmla="*/ 359 h 2157"/>
              <a:gd name="T124" fmla="*/ 1259 w 2157"/>
              <a:gd name="T125" fmla="*/ 431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7" h="2157">
                <a:moveTo>
                  <a:pt x="2157" y="180"/>
                </a:moveTo>
                <a:lnTo>
                  <a:pt x="2157" y="828"/>
                </a:lnTo>
                <a:lnTo>
                  <a:pt x="2157" y="837"/>
                </a:lnTo>
                <a:lnTo>
                  <a:pt x="2156" y="846"/>
                </a:lnTo>
                <a:lnTo>
                  <a:pt x="2155" y="855"/>
                </a:lnTo>
                <a:lnTo>
                  <a:pt x="2153" y="864"/>
                </a:lnTo>
                <a:lnTo>
                  <a:pt x="2149" y="881"/>
                </a:lnTo>
                <a:lnTo>
                  <a:pt x="2146" y="889"/>
                </a:lnTo>
                <a:lnTo>
                  <a:pt x="2143" y="897"/>
                </a:lnTo>
                <a:lnTo>
                  <a:pt x="2135" y="913"/>
                </a:lnTo>
                <a:lnTo>
                  <a:pt x="2131" y="921"/>
                </a:lnTo>
                <a:lnTo>
                  <a:pt x="2126" y="928"/>
                </a:lnTo>
                <a:lnTo>
                  <a:pt x="2116" y="942"/>
                </a:lnTo>
                <a:lnTo>
                  <a:pt x="2110" y="948"/>
                </a:lnTo>
                <a:lnTo>
                  <a:pt x="2104" y="955"/>
                </a:lnTo>
                <a:lnTo>
                  <a:pt x="2098" y="961"/>
                </a:lnTo>
                <a:lnTo>
                  <a:pt x="2092" y="966"/>
                </a:lnTo>
                <a:lnTo>
                  <a:pt x="2085" y="972"/>
                </a:lnTo>
                <a:lnTo>
                  <a:pt x="2078" y="977"/>
                </a:lnTo>
                <a:lnTo>
                  <a:pt x="2070" y="981"/>
                </a:lnTo>
                <a:lnTo>
                  <a:pt x="2063" y="986"/>
                </a:lnTo>
                <a:lnTo>
                  <a:pt x="2055" y="990"/>
                </a:lnTo>
                <a:lnTo>
                  <a:pt x="2047" y="993"/>
                </a:lnTo>
                <a:lnTo>
                  <a:pt x="2039" y="996"/>
                </a:lnTo>
                <a:lnTo>
                  <a:pt x="2031" y="999"/>
                </a:lnTo>
                <a:lnTo>
                  <a:pt x="2022" y="1002"/>
                </a:lnTo>
                <a:lnTo>
                  <a:pt x="2014" y="1004"/>
                </a:lnTo>
                <a:lnTo>
                  <a:pt x="2005" y="1005"/>
                </a:lnTo>
                <a:lnTo>
                  <a:pt x="1996" y="1006"/>
                </a:lnTo>
                <a:lnTo>
                  <a:pt x="1987" y="1007"/>
                </a:lnTo>
                <a:lnTo>
                  <a:pt x="1977" y="1007"/>
                </a:lnTo>
                <a:lnTo>
                  <a:pt x="1546" y="1007"/>
                </a:lnTo>
                <a:lnTo>
                  <a:pt x="1115" y="1007"/>
                </a:lnTo>
                <a:lnTo>
                  <a:pt x="1106" y="1007"/>
                </a:lnTo>
                <a:lnTo>
                  <a:pt x="1097" y="1006"/>
                </a:lnTo>
                <a:lnTo>
                  <a:pt x="1088" y="1005"/>
                </a:lnTo>
                <a:lnTo>
                  <a:pt x="1079" y="1004"/>
                </a:lnTo>
                <a:lnTo>
                  <a:pt x="1062" y="999"/>
                </a:lnTo>
                <a:lnTo>
                  <a:pt x="1045" y="993"/>
                </a:lnTo>
                <a:lnTo>
                  <a:pt x="1029" y="986"/>
                </a:lnTo>
                <a:lnTo>
                  <a:pt x="1022" y="981"/>
                </a:lnTo>
                <a:lnTo>
                  <a:pt x="1015" y="977"/>
                </a:lnTo>
                <a:lnTo>
                  <a:pt x="1001" y="966"/>
                </a:lnTo>
                <a:lnTo>
                  <a:pt x="994" y="961"/>
                </a:lnTo>
                <a:lnTo>
                  <a:pt x="988" y="955"/>
                </a:lnTo>
                <a:lnTo>
                  <a:pt x="982" y="948"/>
                </a:lnTo>
                <a:lnTo>
                  <a:pt x="976" y="942"/>
                </a:lnTo>
                <a:lnTo>
                  <a:pt x="971" y="935"/>
                </a:lnTo>
                <a:lnTo>
                  <a:pt x="966" y="928"/>
                </a:lnTo>
                <a:lnTo>
                  <a:pt x="961" y="921"/>
                </a:lnTo>
                <a:lnTo>
                  <a:pt x="957" y="913"/>
                </a:lnTo>
                <a:lnTo>
                  <a:pt x="953" y="905"/>
                </a:lnTo>
                <a:lnTo>
                  <a:pt x="950" y="897"/>
                </a:lnTo>
                <a:lnTo>
                  <a:pt x="946" y="889"/>
                </a:lnTo>
                <a:lnTo>
                  <a:pt x="943" y="881"/>
                </a:lnTo>
                <a:lnTo>
                  <a:pt x="941" y="872"/>
                </a:lnTo>
                <a:lnTo>
                  <a:pt x="939" y="864"/>
                </a:lnTo>
                <a:lnTo>
                  <a:pt x="937" y="855"/>
                </a:lnTo>
                <a:lnTo>
                  <a:pt x="936" y="846"/>
                </a:lnTo>
                <a:lnTo>
                  <a:pt x="936" y="837"/>
                </a:lnTo>
                <a:lnTo>
                  <a:pt x="935" y="828"/>
                </a:lnTo>
                <a:lnTo>
                  <a:pt x="935" y="431"/>
                </a:lnTo>
                <a:lnTo>
                  <a:pt x="936" y="428"/>
                </a:lnTo>
                <a:lnTo>
                  <a:pt x="936" y="424"/>
                </a:lnTo>
                <a:lnTo>
                  <a:pt x="938" y="417"/>
                </a:lnTo>
                <a:lnTo>
                  <a:pt x="942" y="411"/>
                </a:lnTo>
                <a:lnTo>
                  <a:pt x="944" y="408"/>
                </a:lnTo>
                <a:lnTo>
                  <a:pt x="946" y="406"/>
                </a:lnTo>
                <a:lnTo>
                  <a:pt x="951" y="402"/>
                </a:lnTo>
                <a:lnTo>
                  <a:pt x="954" y="400"/>
                </a:lnTo>
                <a:lnTo>
                  <a:pt x="957" y="398"/>
                </a:lnTo>
                <a:lnTo>
                  <a:pt x="961" y="397"/>
                </a:lnTo>
                <a:lnTo>
                  <a:pt x="964" y="396"/>
                </a:lnTo>
                <a:lnTo>
                  <a:pt x="971" y="395"/>
                </a:lnTo>
                <a:lnTo>
                  <a:pt x="979" y="396"/>
                </a:lnTo>
                <a:lnTo>
                  <a:pt x="985" y="398"/>
                </a:lnTo>
                <a:lnTo>
                  <a:pt x="991" y="402"/>
                </a:lnTo>
                <a:lnTo>
                  <a:pt x="994" y="404"/>
                </a:lnTo>
                <a:lnTo>
                  <a:pt x="997" y="406"/>
                </a:lnTo>
                <a:lnTo>
                  <a:pt x="1001" y="411"/>
                </a:lnTo>
                <a:lnTo>
                  <a:pt x="1003" y="414"/>
                </a:lnTo>
                <a:lnTo>
                  <a:pt x="1004" y="417"/>
                </a:lnTo>
                <a:lnTo>
                  <a:pt x="1006" y="421"/>
                </a:lnTo>
                <a:lnTo>
                  <a:pt x="1007" y="424"/>
                </a:lnTo>
                <a:lnTo>
                  <a:pt x="1007" y="428"/>
                </a:lnTo>
                <a:lnTo>
                  <a:pt x="1007" y="431"/>
                </a:lnTo>
                <a:lnTo>
                  <a:pt x="1007" y="828"/>
                </a:lnTo>
                <a:lnTo>
                  <a:pt x="1008" y="839"/>
                </a:lnTo>
                <a:lnTo>
                  <a:pt x="1009" y="844"/>
                </a:lnTo>
                <a:lnTo>
                  <a:pt x="1009" y="849"/>
                </a:lnTo>
                <a:lnTo>
                  <a:pt x="1011" y="854"/>
                </a:lnTo>
                <a:lnTo>
                  <a:pt x="1012" y="860"/>
                </a:lnTo>
                <a:lnTo>
                  <a:pt x="1016" y="870"/>
                </a:lnTo>
                <a:lnTo>
                  <a:pt x="1020" y="879"/>
                </a:lnTo>
                <a:lnTo>
                  <a:pt x="1026" y="888"/>
                </a:lnTo>
                <a:lnTo>
                  <a:pt x="1029" y="892"/>
                </a:lnTo>
                <a:lnTo>
                  <a:pt x="1032" y="896"/>
                </a:lnTo>
                <a:lnTo>
                  <a:pt x="1039" y="904"/>
                </a:lnTo>
                <a:lnTo>
                  <a:pt x="1047" y="911"/>
                </a:lnTo>
                <a:lnTo>
                  <a:pt x="1055" y="917"/>
                </a:lnTo>
                <a:lnTo>
                  <a:pt x="1064" y="922"/>
                </a:lnTo>
                <a:lnTo>
                  <a:pt x="1068" y="925"/>
                </a:lnTo>
                <a:lnTo>
                  <a:pt x="1073" y="927"/>
                </a:lnTo>
                <a:lnTo>
                  <a:pt x="1083" y="931"/>
                </a:lnTo>
                <a:lnTo>
                  <a:pt x="1093" y="933"/>
                </a:lnTo>
                <a:lnTo>
                  <a:pt x="1104" y="935"/>
                </a:lnTo>
                <a:lnTo>
                  <a:pt x="1115" y="935"/>
                </a:lnTo>
                <a:lnTo>
                  <a:pt x="1546" y="935"/>
                </a:lnTo>
                <a:lnTo>
                  <a:pt x="1977" y="935"/>
                </a:lnTo>
                <a:lnTo>
                  <a:pt x="1988" y="935"/>
                </a:lnTo>
                <a:lnTo>
                  <a:pt x="1994" y="934"/>
                </a:lnTo>
                <a:lnTo>
                  <a:pt x="1999" y="933"/>
                </a:lnTo>
                <a:lnTo>
                  <a:pt x="2004" y="932"/>
                </a:lnTo>
                <a:lnTo>
                  <a:pt x="2009" y="931"/>
                </a:lnTo>
                <a:lnTo>
                  <a:pt x="2014" y="929"/>
                </a:lnTo>
                <a:lnTo>
                  <a:pt x="2019" y="927"/>
                </a:lnTo>
                <a:lnTo>
                  <a:pt x="2029" y="922"/>
                </a:lnTo>
                <a:lnTo>
                  <a:pt x="2038" y="917"/>
                </a:lnTo>
                <a:lnTo>
                  <a:pt x="2042" y="914"/>
                </a:lnTo>
                <a:lnTo>
                  <a:pt x="2046" y="911"/>
                </a:lnTo>
                <a:lnTo>
                  <a:pt x="2054" y="904"/>
                </a:lnTo>
                <a:lnTo>
                  <a:pt x="2061" y="896"/>
                </a:lnTo>
                <a:lnTo>
                  <a:pt x="2067" y="888"/>
                </a:lnTo>
                <a:lnTo>
                  <a:pt x="2072" y="879"/>
                </a:lnTo>
                <a:lnTo>
                  <a:pt x="2075" y="874"/>
                </a:lnTo>
                <a:lnTo>
                  <a:pt x="2077" y="870"/>
                </a:lnTo>
                <a:lnTo>
                  <a:pt x="2080" y="860"/>
                </a:lnTo>
                <a:lnTo>
                  <a:pt x="2083" y="849"/>
                </a:lnTo>
                <a:lnTo>
                  <a:pt x="2085" y="839"/>
                </a:lnTo>
                <a:lnTo>
                  <a:pt x="2085" y="828"/>
                </a:lnTo>
                <a:lnTo>
                  <a:pt x="2085" y="180"/>
                </a:lnTo>
                <a:lnTo>
                  <a:pt x="2085" y="169"/>
                </a:lnTo>
                <a:lnTo>
                  <a:pt x="2084" y="163"/>
                </a:lnTo>
                <a:lnTo>
                  <a:pt x="2083" y="158"/>
                </a:lnTo>
                <a:lnTo>
                  <a:pt x="2082" y="153"/>
                </a:lnTo>
                <a:lnTo>
                  <a:pt x="2080" y="148"/>
                </a:lnTo>
                <a:lnTo>
                  <a:pt x="2077" y="138"/>
                </a:lnTo>
                <a:lnTo>
                  <a:pt x="2072" y="128"/>
                </a:lnTo>
                <a:lnTo>
                  <a:pt x="2067" y="120"/>
                </a:lnTo>
                <a:lnTo>
                  <a:pt x="2064" y="115"/>
                </a:lnTo>
                <a:lnTo>
                  <a:pt x="2061" y="111"/>
                </a:lnTo>
                <a:lnTo>
                  <a:pt x="2054" y="104"/>
                </a:lnTo>
                <a:lnTo>
                  <a:pt x="2046" y="97"/>
                </a:lnTo>
                <a:lnTo>
                  <a:pt x="2038" y="90"/>
                </a:lnTo>
                <a:lnTo>
                  <a:pt x="2029" y="85"/>
                </a:lnTo>
                <a:lnTo>
                  <a:pt x="2024" y="83"/>
                </a:lnTo>
                <a:lnTo>
                  <a:pt x="2019" y="80"/>
                </a:lnTo>
                <a:lnTo>
                  <a:pt x="2009" y="77"/>
                </a:lnTo>
                <a:lnTo>
                  <a:pt x="1999" y="74"/>
                </a:lnTo>
                <a:lnTo>
                  <a:pt x="1988" y="73"/>
                </a:lnTo>
                <a:lnTo>
                  <a:pt x="1977" y="72"/>
                </a:lnTo>
                <a:lnTo>
                  <a:pt x="1410" y="72"/>
                </a:lnTo>
                <a:lnTo>
                  <a:pt x="843" y="72"/>
                </a:lnTo>
                <a:lnTo>
                  <a:pt x="1069" y="298"/>
                </a:lnTo>
                <a:lnTo>
                  <a:pt x="1071" y="301"/>
                </a:lnTo>
                <a:lnTo>
                  <a:pt x="1073" y="304"/>
                </a:lnTo>
                <a:lnTo>
                  <a:pt x="1075" y="307"/>
                </a:lnTo>
                <a:lnTo>
                  <a:pt x="1077" y="310"/>
                </a:lnTo>
                <a:lnTo>
                  <a:pt x="1078" y="313"/>
                </a:lnTo>
                <a:lnTo>
                  <a:pt x="1079" y="317"/>
                </a:lnTo>
                <a:lnTo>
                  <a:pt x="1079" y="324"/>
                </a:lnTo>
                <a:lnTo>
                  <a:pt x="1079" y="330"/>
                </a:lnTo>
                <a:lnTo>
                  <a:pt x="1078" y="334"/>
                </a:lnTo>
                <a:lnTo>
                  <a:pt x="1077" y="337"/>
                </a:lnTo>
                <a:lnTo>
                  <a:pt x="1073" y="343"/>
                </a:lnTo>
                <a:lnTo>
                  <a:pt x="1071" y="346"/>
                </a:lnTo>
                <a:lnTo>
                  <a:pt x="1069" y="349"/>
                </a:lnTo>
                <a:lnTo>
                  <a:pt x="1066" y="351"/>
                </a:lnTo>
                <a:lnTo>
                  <a:pt x="1063" y="354"/>
                </a:lnTo>
                <a:lnTo>
                  <a:pt x="1060" y="355"/>
                </a:lnTo>
                <a:lnTo>
                  <a:pt x="1057" y="357"/>
                </a:lnTo>
                <a:lnTo>
                  <a:pt x="1053" y="358"/>
                </a:lnTo>
                <a:lnTo>
                  <a:pt x="1050" y="359"/>
                </a:lnTo>
                <a:lnTo>
                  <a:pt x="1043" y="359"/>
                </a:lnTo>
                <a:lnTo>
                  <a:pt x="1036" y="359"/>
                </a:lnTo>
                <a:lnTo>
                  <a:pt x="1033" y="358"/>
                </a:lnTo>
                <a:lnTo>
                  <a:pt x="1030" y="357"/>
                </a:lnTo>
                <a:lnTo>
                  <a:pt x="1023" y="354"/>
                </a:lnTo>
                <a:lnTo>
                  <a:pt x="1021" y="351"/>
                </a:lnTo>
                <a:lnTo>
                  <a:pt x="1018" y="349"/>
                </a:lnTo>
                <a:lnTo>
                  <a:pt x="729" y="61"/>
                </a:lnTo>
                <a:lnTo>
                  <a:pt x="726" y="57"/>
                </a:lnTo>
                <a:lnTo>
                  <a:pt x="723" y="53"/>
                </a:lnTo>
                <a:lnTo>
                  <a:pt x="721" y="48"/>
                </a:lnTo>
                <a:lnTo>
                  <a:pt x="719" y="43"/>
                </a:lnTo>
                <a:lnTo>
                  <a:pt x="719" y="38"/>
                </a:lnTo>
                <a:lnTo>
                  <a:pt x="719" y="33"/>
                </a:lnTo>
                <a:lnTo>
                  <a:pt x="720" y="27"/>
                </a:lnTo>
                <a:lnTo>
                  <a:pt x="722" y="22"/>
                </a:lnTo>
                <a:lnTo>
                  <a:pt x="724" y="17"/>
                </a:lnTo>
                <a:lnTo>
                  <a:pt x="727" y="13"/>
                </a:lnTo>
                <a:lnTo>
                  <a:pt x="731" y="9"/>
                </a:lnTo>
                <a:lnTo>
                  <a:pt x="735" y="6"/>
                </a:lnTo>
                <a:lnTo>
                  <a:pt x="739" y="4"/>
                </a:lnTo>
                <a:lnTo>
                  <a:pt x="744" y="2"/>
                </a:lnTo>
                <a:lnTo>
                  <a:pt x="749" y="1"/>
                </a:lnTo>
                <a:lnTo>
                  <a:pt x="755" y="0"/>
                </a:lnTo>
                <a:lnTo>
                  <a:pt x="1366" y="0"/>
                </a:lnTo>
                <a:lnTo>
                  <a:pt x="1977" y="0"/>
                </a:lnTo>
                <a:lnTo>
                  <a:pt x="1987" y="0"/>
                </a:lnTo>
                <a:lnTo>
                  <a:pt x="1996" y="1"/>
                </a:lnTo>
                <a:lnTo>
                  <a:pt x="2005" y="2"/>
                </a:lnTo>
                <a:lnTo>
                  <a:pt x="2014" y="4"/>
                </a:lnTo>
                <a:lnTo>
                  <a:pt x="2031" y="8"/>
                </a:lnTo>
                <a:lnTo>
                  <a:pt x="2039" y="11"/>
                </a:lnTo>
                <a:lnTo>
                  <a:pt x="2047" y="14"/>
                </a:lnTo>
                <a:lnTo>
                  <a:pt x="2063" y="22"/>
                </a:lnTo>
                <a:lnTo>
                  <a:pt x="2070" y="26"/>
                </a:lnTo>
                <a:lnTo>
                  <a:pt x="2078" y="31"/>
                </a:lnTo>
                <a:lnTo>
                  <a:pt x="2092" y="41"/>
                </a:lnTo>
                <a:lnTo>
                  <a:pt x="2098" y="47"/>
                </a:lnTo>
                <a:lnTo>
                  <a:pt x="2104" y="53"/>
                </a:lnTo>
                <a:lnTo>
                  <a:pt x="2110" y="59"/>
                </a:lnTo>
                <a:lnTo>
                  <a:pt x="2116" y="66"/>
                </a:lnTo>
                <a:lnTo>
                  <a:pt x="2121" y="72"/>
                </a:lnTo>
                <a:lnTo>
                  <a:pt x="2126" y="79"/>
                </a:lnTo>
                <a:lnTo>
                  <a:pt x="2131" y="87"/>
                </a:lnTo>
                <a:lnTo>
                  <a:pt x="2135" y="94"/>
                </a:lnTo>
                <a:lnTo>
                  <a:pt x="2139" y="102"/>
                </a:lnTo>
                <a:lnTo>
                  <a:pt x="2143" y="110"/>
                </a:lnTo>
                <a:lnTo>
                  <a:pt x="2146" y="118"/>
                </a:lnTo>
                <a:lnTo>
                  <a:pt x="2149" y="126"/>
                </a:lnTo>
                <a:lnTo>
                  <a:pt x="2151" y="135"/>
                </a:lnTo>
                <a:lnTo>
                  <a:pt x="2153" y="144"/>
                </a:lnTo>
                <a:lnTo>
                  <a:pt x="2155" y="152"/>
                </a:lnTo>
                <a:lnTo>
                  <a:pt x="2156" y="161"/>
                </a:lnTo>
                <a:lnTo>
                  <a:pt x="2157" y="171"/>
                </a:lnTo>
                <a:lnTo>
                  <a:pt x="2157" y="180"/>
                </a:lnTo>
                <a:close/>
                <a:moveTo>
                  <a:pt x="1403" y="1151"/>
                </a:moveTo>
                <a:lnTo>
                  <a:pt x="785" y="1151"/>
                </a:lnTo>
                <a:lnTo>
                  <a:pt x="167" y="1151"/>
                </a:lnTo>
                <a:lnTo>
                  <a:pt x="158" y="1151"/>
                </a:lnTo>
                <a:lnTo>
                  <a:pt x="150" y="1152"/>
                </a:lnTo>
                <a:lnTo>
                  <a:pt x="141" y="1153"/>
                </a:lnTo>
                <a:lnTo>
                  <a:pt x="133" y="1155"/>
                </a:lnTo>
                <a:lnTo>
                  <a:pt x="125" y="1157"/>
                </a:lnTo>
                <a:lnTo>
                  <a:pt x="117" y="1159"/>
                </a:lnTo>
                <a:lnTo>
                  <a:pt x="109" y="1162"/>
                </a:lnTo>
                <a:lnTo>
                  <a:pt x="102" y="1165"/>
                </a:lnTo>
                <a:lnTo>
                  <a:pt x="94" y="1169"/>
                </a:lnTo>
                <a:lnTo>
                  <a:pt x="87" y="1173"/>
                </a:lnTo>
                <a:lnTo>
                  <a:pt x="80" y="1177"/>
                </a:lnTo>
                <a:lnTo>
                  <a:pt x="74" y="1182"/>
                </a:lnTo>
                <a:lnTo>
                  <a:pt x="67" y="1187"/>
                </a:lnTo>
                <a:lnTo>
                  <a:pt x="61" y="1192"/>
                </a:lnTo>
                <a:lnTo>
                  <a:pt x="49" y="1204"/>
                </a:lnTo>
                <a:lnTo>
                  <a:pt x="43" y="1210"/>
                </a:lnTo>
                <a:lnTo>
                  <a:pt x="38" y="1216"/>
                </a:lnTo>
                <a:lnTo>
                  <a:pt x="33" y="1223"/>
                </a:lnTo>
                <a:lnTo>
                  <a:pt x="29" y="1230"/>
                </a:lnTo>
                <a:lnTo>
                  <a:pt x="24" y="1238"/>
                </a:lnTo>
                <a:lnTo>
                  <a:pt x="20" y="1245"/>
                </a:lnTo>
                <a:lnTo>
                  <a:pt x="17" y="1253"/>
                </a:lnTo>
                <a:lnTo>
                  <a:pt x="13" y="1261"/>
                </a:lnTo>
                <a:lnTo>
                  <a:pt x="10" y="1269"/>
                </a:lnTo>
                <a:lnTo>
                  <a:pt x="8" y="1277"/>
                </a:lnTo>
                <a:lnTo>
                  <a:pt x="5" y="1286"/>
                </a:lnTo>
                <a:lnTo>
                  <a:pt x="4" y="1295"/>
                </a:lnTo>
                <a:lnTo>
                  <a:pt x="2" y="1303"/>
                </a:lnTo>
                <a:lnTo>
                  <a:pt x="1" y="1312"/>
                </a:lnTo>
                <a:lnTo>
                  <a:pt x="0" y="1331"/>
                </a:lnTo>
                <a:lnTo>
                  <a:pt x="0" y="1977"/>
                </a:lnTo>
                <a:lnTo>
                  <a:pt x="0" y="1987"/>
                </a:lnTo>
                <a:lnTo>
                  <a:pt x="1" y="1996"/>
                </a:lnTo>
                <a:lnTo>
                  <a:pt x="2" y="2005"/>
                </a:lnTo>
                <a:lnTo>
                  <a:pt x="4" y="2014"/>
                </a:lnTo>
                <a:lnTo>
                  <a:pt x="5" y="2022"/>
                </a:lnTo>
                <a:lnTo>
                  <a:pt x="8" y="2031"/>
                </a:lnTo>
                <a:lnTo>
                  <a:pt x="10" y="2039"/>
                </a:lnTo>
                <a:lnTo>
                  <a:pt x="13" y="2047"/>
                </a:lnTo>
                <a:lnTo>
                  <a:pt x="17" y="2055"/>
                </a:lnTo>
                <a:lnTo>
                  <a:pt x="20" y="2063"/>
                </a:lnTo>
                <a:lnTo>
                  <a:pt x="24" y="2071"/>
                </a:lnTo>
                <a:lnTo>
                  <a:pt x="29" y="2078"/>
                </a:lnTo>
                <a:lnTo>
                  <a:pt x="38" y="2092"/>
                </a:lnTo>
                <a:lnTo>
                  <a:pt x="43" y="2098"/>
                </a:lnTo>
                <a:lnTo>
                  <a:pt x="49" y="2104"/>
                </a:lnTo>
                <a:lnTo>
                  <a:pt x="55" y="2110"/>
                </a:lnTo>
                <a:lnTo>
                  <a:pt x="61" y="2116"/>
                </a:lnTo>
                <a:lnTo>
                  <a:pt x="67" y="2121"/>
                </a:lnTo>
                <a:lnTo>
                  <a:pt x="74" y="2126"/>
                </a:lnTo>
                <a:lnTo>
                  <a:pt x="80" y="2131"/>
                </a:lnTo>
                <a:lnTo>
                  <a:pt x="87" y="2135"/>
                </a:lnTo>
                <a:lnTo>
                  <a:pt x="94" y="2139"/>
                </a:lnTo>
                <a:lnTo>
                  <a:pt x="102" y="2143"/>
                </a:lnTo>
                <a:lnTo>
                  <a:pt x="109" y="2146"/>
                </a:lnTo>
                <a:lnTo>
                  <a:pt x="117" y="2149"/>
                </a:lnTo>
                <a:lnTo>
                  <a:pt x="125" y="2151"/>
                </a:lnTo>
                <a:lnTo>
                  <a:pt x="133" y="2153"/>
                </a:lnTo>
                <a:lnTo>
                  <a:pt x="141" y="2155"/>
                </a:lnTo>
                <a:lnTo>
                  <a:pt x="150" y="2156"/>
                </a:lnTo>
                <a:lnTo>
                  <a:pt x="158" y="2157"/>
                </a:lnTo>
                <a:lnTo>
                  <a:pt x="167" y="2157"/>
                </a:lnTo>
                <a:lnTo>
                  <a:pt x="603" y="2157"/>
                </a:lnTo>
                <a:lnTo>
                  <a:pt x="1041" y="2157"/>
                </a:lnTo>
                <a:lnTo>
                  <a:pt x="1050" y="2157"/>
                </a:lnTo>
                <a:lnTo>
                  <a:pt x="1059" y="2156"/>
                </a:lnTo>
                <a:lnTo>
                  <a:pt x="1068" y="2155"/>
                </a:lnTo>
                <a:lnTo>
                  <a:pt x="1077" y="2153"/>
                </a:lnTo>
                <a:lnTo>
                  <a:pt x="1085" y="2151"/>
                </a:lnTo>
                <a:lnTo>
                  <a:pt x="1094" y="2149"/>
                </a:lnTo>
                <a:lnTo>
                  <a:pt x="1102" y="2146"/>
                </a:lnTo>
                <a:lnTo>
                  <a:pt x="1110" y="2143"/>
                </a:lnTo>
                <a:lnTo>
                  <a:pt x="1118" y="2139"/>
                </a:lnTo>
                <a:lnTo>
                  <a:pt x="1126" y="2135"/>
                </a:lnTo>
                <a:lnTo>
                  <a:pt x="1134" y="2130"/>
                </a:lnTo>
                <a:lnTo>
                  <a:pt x="1141" y="2126"/>
                </a:lnTo>
                <a:lnTo>
                  <a:pt x="1148" y="2120"/>
                </a:lnTo>
                <a:lnTo>
                  <a:pt x="1155" y="2115"/>
                </a:lnTo>
                <a:lnTo>
                  <a:pt x="1168" y="2103"/>
                </a:lnTo>
                <a:lnTo>
                  <a:pt x="1174" y="2097"/>
                </a:lnTo>
                <a:lnTo>
                  <a:pt x="1180" y="2090"/>
                </a:lnTo>
                <a:lnTo>
                  <a:pt x="1191" y="2076"/>
                </a:lnTo>
                <a:lnTo>
                  <a:pt x="1196" y="2069"/>
                </a:lnTo>
                <a:lnTo>
                  <a:pt x="1200" y="2061"/>
                </a:lnTo>
                <a:lnTo>
                  <a:pt x="1204" y="2054"/>
                </a:lnTo>
                <a:lnTo>
                  <a:pt x="1208" y="2046"/>
                </a:lnTo>
                <a:lnTo>
                  <a:pt x="1211" y="2038"/>
                </a:lnTo>
                <a:lnTo>
                  <a:pt x="1214" y="2029"/>
                </a:lnTo>
                <a:lnTo>
                  <a:pt x="1217" y="2021"/>
                </a:lnTo>
                <a:lnTo>
                  <a:pt x="1219" y="2013"/>
                </a:lnTo>
                <a:lnTo>
                  <a:pt x="1221" y="2004"/>
                </a:lnTo>
                <a:lnTo>
                  <a:pt x="1222" y="1995"/>
                </a:lnTo>
                <a:lnTo>
                  <a:pt x="1223" y="1986"/>
                </a:lnTo>
                <a:lnTo>
                  <a:pt x="1223" y="1977"/>
                </a:lnTo>
                <a:lnTo>
                  <a:pt x="1223" y="1582"/>
                </a:lnTo>
                <a:lnTo>
                  <a:pt x="1223" y="1578"/>
                </a:lnTo>
                <a:lnTo>
                  <a:pt x="1222" y="1575"/>
                </a:lnTo>
                <a:lnTo>
                  <a:pt x="1220" y="1568"/>
                </a:lnTo>
                <a:lnTo>
                  <a:pt x="1217" y="1562"/>
                </a:lnTo>
                <a:lnTo>
                  <a:pt x="1215" y="1559"/>
                </a:lnTo>
                <a:lnTo>
                  <a:pt x="1212" y="1557"/>
                </a:lnTo>
                <a:lnTo>
                  <a:pt x="1207" y="1552"/>
                </a:lnTo>
                <a:lnTo>
                  <a:pt x="1204" y="1551"/>
                </a:lnTo>
                <a:lnTo>
                  <a:pt x="1201" y="1549"/>
                </a:lnTo>
                <a:lnTo>
                  <a:pt x="1198" y="1548"/>
                </a:lnTo>
                <a:lnTo>
                  <a:pt x="1194" y="1547"/>
                </a:lnTo>
                <a:lnTo>
                  <a:pt x="1187" y="1546"/>
                </a:lnTo>
                <a:lnTo>
                  <a:pt x="1179" y="1547"/>
                </a:lnTo>
                <a:lnTo>
                  <a:pt x="1173" y="1549"/>
                </a:lnTo>
                <a:lnTo>
                  <a:pt x="1167" y="1552"/>
                </a:lnTo>
                <a:lnTo>
                  <a:pt x="1164" y="1555"/>
                </a:lnTo>
                <a:lnTo>
                  <a:pt x="1161" y="1557"/>
                </a:lnTo>
                <a:lnTo>
                  <a:pt x="1157" y="1562"/>
                </a:lnTo>
                <a:lnTo>
                  <a:pt x="1155" y="1565"/>
                </a:lnTo>
                <a:lnTo>
                  <a:pt x="1154" y="1568"/>
                </a:lnTo>
                <a:lnTo>
                  <a:pt x="1153" y="1572"/>
                </a:lnTo>
                <a:lnTo>
                  <a:pt x="1152" y="1575"/>
                </a:lnTo>
                <a:lnTo>
                  <a:pt x="1151" y="1579"/>
                </a:lnTo>
                <a:lnTo>
                  <a:pt x="1151" y="1582"/>
                </a:lnTo>
                <a:lnTo>
                  <a:pt x="1151" y="1977"/>
                </a:lnTo>
                <a:lnTo>
                  <a:pt x="1150" y="1989"/>
                </a:lnTo>
                <a:lnTo>
                  <a:pt x="1149" y="1994"/>
                </a:lnTo>
                <a:lnTo>
                  <a:pt x="1148" y="2000"/>
                </a:lnTo>
                <a:lnTo>
                  <a:pt x="1147" y="2005"/>
                </a:lnTo>
                <a:lnTo>
                  <a:pt x="1145" y="2010"/>
                </a:lnTo>
                <a:lnTo>
                  <a:pt x="1141" y="2020"/>
                </a:lnTo>
                <a:lnTo>
                  <a:pt x="1138" y="2025"/>
                </a:lnTo>
                <a:lnTo>
                  <a:pt x="1136" y="2029"/>
                </a:lnTo>
                <a:lnTo>
                  <a:pt x="1130" y="2038"/>
                </a:lnTo>
                <a:lnTo>
                  <a:pt x="1123" y="2047"/>
                </a:lnTo>
                <a:lnTo>
                  <a:pt x="1115" y="2054"/>
                </a:lnTo>
                <a:lnTo>
                  <a:pt x="1107" y="2061"/>
                </a:lnTo>
                <a:lnTo>
                  <a:pt x="1098" y="2067"/>
                </a:lnTo>
                <a:lnTo>
                  <a:pt x="1089" y="2073"/>
                </a:lnTo>
                <a:lnTo>
                  <a:pt x="1085" y="2075"/>
                </a:lnTo>
                <a:lnTo>
                  <a:pt x="1080" y="2077"/>
                </a:lnTo>
                <a:lnTo>
                  <a:pt x="1070" y="2081"/>
                </a:lnTo>
                <a:lnTo>
                  <a:pt x="1065" y="2082"/>
                </a:lnTo>
                <a:lnTo>
                  <a:pt x="1061" y="2083"/>
                </a:lnTo>
                <a:lnTo>
                  <a:pt x="1051" y="2085"/>
                </a:lnTo>
                <a:lnTo>
                  <a:pt x="1041" y="2085"/>
                </a:lnTo>
                <a:lnTo>
                  <a:pt x="603" y="2085"/>
                </a:lnTo>
                <a:lnTo>
                  <a:pt x="167" y="2085"/>
                </a:lnTo>
                <a:lnTo>
                  <a:pt x="157" y="2085"/>
                </a:lnTo>
                <a:lnTo>
                  <a:pt x="152" y="2084"/>
                </a:lnTo>
                <a:lnTo>
                  <a:pt x="148" y="2083"/>
                </a:lnTo>
                <a:lnTo>
                  <a:pt x="143" y="2082"/>
                </a:lnTo>
                <a:lnTo>
                  <a:pt x="138" y="2080"/>
                </a:lnTo>
                <a:lnTo>
                  <a:pt x="130" y="2077"/>
                </a:lnTo>
                <a:lnTo>
                  <a:pt x="122" y="2072"/>
                </a:lnTo>
                <a:lnTo>
                  <a:pt x="114" y="2067"/>
                </a:lnTo>
                <a:lnTo>
                  <a:pt x="106" y="2061"/>
                </a:lnTo>
                <a:lnTo>
                  <a:pt x="100" y="2054"/>
                </a:lnTo>
                <a:lnTo>
                  <a:pt x="97" y="2050"/>
                </a:lnTo>
                <a:lnTo>
                  <a:pt x="94" y="2046"/>
                </a:lnTo>
                <a:lnTo>
                  <a:pt x="88" y="2038"/>
                </a:lnTo>
                <a:lnTo>
                  <a:pt x="83" y="2029"/>
                </a:lnTo>
                <a:lnTo>
                  <a:pt x="79" y="2019"/>
                </a:lnTo>
                <a:lnTo>
                  <a:pt x="76" y="2009"/>
                </a:lnTo>
                <a:lnTo>
                  <a:pt x="75" y="2004"/>
                </a:lnTo>
                <a:lnTo>
                  <a:pt x="74" y="1999"/>
                </a:lnTo>
                <a:lnTo>
                  <a:pt x="72" y="1988"/>
                </a:lnTo>
                <a:lnTo>
                  <a:pt x="72" y="1977"/>
                </a:lnTo>
                <a:lnTo>
                  <a:pt x="72" y="1331"/>
                </a:lnTo>
                <a:lnTo>
                  <a:pt x="72" y="1320"/>
                </a:lnTo>
                <a:lnTo>
                  <a:pt x="74" y="1309"/>
                </a:lnTo>
                <a:lnTo>
                  <a:pt x="76" y="1299"/>
                </a:lnTo>
                <a:lnTo>
                  <a:pt x="79" y="1289"/>
                </a:lnTo>
                <a:lnTo>
                  <a:pt x="83" y="1279"/>
                </a:lnTo>
                <a:lnTo>
                  <a:pt x="88" y="1270"/>
                </a:lnTo>
                <a:lnTo>
                  <a:pt x="94" y="1262"/>
                </a:lnTo>
                <a:lnTo>
                  <a:pt x="100" y="1254"/>
                </a:lnTo>
                <a:lnTo>
                  <a:pt x="106" y="1248"/>
                </a:lnTo>
                <a:lnTo>
                  <a:pt x="114" y="1241"/>
                </a:lnTo>
                <a:lnTo>
                  <a:pt x="122" y="1236"/>
                </a:lnTo>
                <a:lnTo>
                  <a:pt x="130" y="1231"/>
                </a:lnTo>
                <a:lnTo>
                  <a:pt x="138" y="1228"/>
                </a:lnTo>
                <a:lnTo>
                  <a:pt x="148" y="1225"/>
                </a:lnTo>
                <a:lnTo>
                  <a:pt x="157" y="1223"/>
                </a:lnTo>
                <a:lnTo>
                  <a:pt x="167" y="1223"/>
                </a:lnTo>
                <a:lnTo>
                  <a:pt x="741" y="1223"/>
                </a:lnTo>
                <a:lnTo>
                  <a:pt x="1316" y="1223"/>
                </a:lnTo>
                <a:lnTo>
                  <a:pt x="1091" y="1449"/>
                </a:lnTo>
                <a:lnTo>
                  <a:pt x="1089" y="1452"/>
                </a:lnTo>
                <a:lnTo>
                  <a:pt x="1087" y="1455"/>
                </a:lnTo>
                <a:lnTo>
                  <a:pt x="1085" y="1458"/>
                </a:lnTo>
                <a:lnTo>
                  <a:pt x="1084" y="1461"/>
                </a:lnTo>
                <a:lnTo>
                  <a:pt x="1082" y="1468"/>
                </a:lnTo>
                <a:lnTo>
                  <a:pt x="1081" y="1475"/>
                </a:lnTo>
                <a:lnTo>
                  <a:pt x="1082" y="1481"/>
                </a:lnTo>
                <a:lnTo>
                  <a:pt x="1083" y="1485"/>
                </a:lnTo>
                <a:lnTo>
                  <a:pt x="1084" y="1488"/>
                </a:lnTo>
                <a:lnTo>
                  <a:pt x="1087" y="1494"/>
                </a:lnTo>
                <a:lnTo>
                  <a:pt x="1089" y="1497"/>
                </a:lnTo>
                <a:lnTo>
                  <a:pt x="1092" y="1500"/>
                </a:lnTo>
                <a:lnTo>
                  <a:pt x="1094" y="1502"/>
                </a:lnTo>
                <a:lnTo>
                  <a:pt x="1097" y="1504"/>
                </a:lnTo>
                <a:lnTo>
                  <a:pt x="1100" y="1506"/>
                </a:lnTo>
                <a:lnTo>
                  <a:pt x="1104" y="1508"/>
                </a:lnTo>
                <a:lnTo>
                  <a:pt x="1110" y="1510"/>
                </a:lnTo>
                <a:lnTo>
                  <a:pt x="1117" y="1510"/>
                </a:lnTo>
                <a:lnTo>
                  <a:pt x="1124" y="1510"/>
                </a:lnTo>
                <a:lnTo>
                  <a:pt x="1127" y="1509"/>
                </a:lnTo>
                <a:lnTo>
                  <a:pt x="1131" y="1508"/>
                </a:lnTo>
                <a:lnTo>
                  <a:pt x="1137" y="1504"/>
                </a:lnTo>
                <a:lnTo>
                  <a:pt x="1140" y="1502"/>
                </a:lnTo>
                <a:lnTo>
                  <a:pt x="1142" y="1500"/>
                </a:lnTo>
                <a:lnTo>
                  <a:pt x="1428" y="1212"/>
                </a:lnTo>
                <a:lnTo>
                  <a:pt x="1431" y="1208"/>
                </a:lnTo>
                <a:lnTo>
                  <a:pt x="1434" y="1204"/>
                </a:lnTo>
                <a:lnTo>
                  <a:pt x="1436" y="1199"/>
                </a:lnTo>
                <a:lnTo>
                  <a:pt x="1438" y="1194"/>
                </a:lnTo>
                <a:lnTo>
                  <a:pt x="1438" y="1189"/>
                </a:lnTo>
                <a:lnTo>
                  <a:pt x="1438" y="1183"/>
                </a:lnTo>
                <a:lnTo>
                  <a:pt x="1437" y="1178"/>
                </a:lnTo>
                <a:lnTo>
                  <a:pt x="1436" y="1173"/>
                </a:lnTo>
                <a:lnTo>
                  <a:pt x="1433" y="1168"/>
                </a:lnTo>
                <a:lnTo>
                  <a:pt x="1430" y="1164"/>
                </a:lnTo>
                <a:lnTo>
                  <a:pt x="1427" y="1160"/>
                </a:lnTo>
                <a:lnTo>
                  <a:pt x="1422" y="1157"/>
                </a:lnTo>
                <a:lnTo>
                  <a:pt x="1418" y="1154"/>
                </a:lnTo>
                <a:lnTo>
                  <a:pt x="1413" y="1153"/>
                </a:lnTo>
                <a:lnTo>
                  <a:pt x="1408" y="1151"/>
                </a:lnTo>
                <a:lnTo>
                  <a:pt x="1403" y="1151"/>
                </a:lnTo>
                <a:close/>
                <a:moveTo>
                  <a:pt x="792" y="1546"/>
                </a:moveTo>
                <a:lnTo>
                  <a:pt x="791" y="1543"/>
                </a:lnTo>
                <a:lnTo>
                  <a:pt x="791" y="1539"/>
                </a:lnTo>
                <a:lnTo>
                  <a:pt x="789" y="1532"/>
                </a:lnTo>
                <a:lnTo>
                  <a:pt x="786" y="1526"/>
                </a:lnTo>
                <a:lnTo>
                  <a:pt x="783" y="1523"/>
                </a:lnTo>
                <a:lnTo>
                  <a:pt x="781" y="1521"/>
                </a:lnTo>
                <a:lnTo>
                  <a:pt x="776" y="1516"/>
                </a:lnTo>
                <a:lnTo>
                  <a:pt x="773" y="1515"/>
                </a:lnTo>
                <a:lnTo>
                  <a:pt x="770" y="1513"/>
                </a:lnTo>
                <a:lnTo>
                  <a:pt x="766" y="1512"/>
                </a:lnTo>
                <a:lnTo>
                  <a:pt x="762" y="1511"/>
                </a:lnTo>
                <a:lnTo>
                  <a:pt x="755" y="1510"/>
                </a:lnTo>
                <a:lnTo>
                  <a:pt x="324" y="1510"/>
                </a:lnTo>
                <a:lnTo>
                  <a:pt x="316" y="1511"/>
                </a:lnTo>
                <a:lnTo>
                  <a:pt x="310" y="1513"/>
                </a:lnTo>
                <a:lnTo>
                  <a:pt x="303" y="1516"/>
                </a:lnTo>
                <a:lnTo>
                  <a:pt x="301" y="1519"/>
                </a:lnTo>
                <a:lnTo>
                  <a:pt x="298" y="1521"/>
                </a:lnTo>
                <a:lnTo>
                  <a:pt x="294" y="1526"/>
                </a:lnTo>
                <a:lnTo>
                  <a:pt x="292" y="1529"/>
                </a:lnTo>
                <a:lnTo>
                  <a:pt x="290" y="1532"/>
                </a:lnTo>
                <a:lnTo>
                  <a:pt x="289" y="1536"/>
                </a:lnTo>
                <a:lnTo>
                  <a:pt x="288" y="1539"/>
                </a:lnTo>
                <a:lnTo>
                  <a:pt x="288" y="1543"/>
                </a:lnTo>
                <a:lnTo>
                  <a:pt x="288" y="1546"/>
                </a:lnTo>
                <a:lnTo>
                  <a:pt x="288" y="1550"/>
                </a:lnTo>
                <a:lnTo>
                  <a:pt x="288" y="1554"/>
                </a:lnTo>
                <a:lnTo>
                  <a:pt x="290" y="1560"/>
                </a:lnTo>
                <a:lnTo>
                  <a:pt x="294" y="1566"/>
                </a:lnTo>
                <a:lnTo>
                  <a:pt x="296" y="1569"/>
                </a:lnTo>
                <a:lnTo>
                  <a:pt x="298" y="1572"/>
                </a:lnTo>
                <a:lnTo>
                  <a:pt x="303" y="1576"/>
                </a:lnTo>
                <a:lnTo>
                  <a:pt x="306" y="1578"/>
                </a:lnTo>
                <a:lnTo>
                  <a:pt x="310" y="1579"/>
                </a:lnTo>
                <a:lnTo>
                  <a:pt x="313" y="1581"/>
                </a:lnTo>
                <a:lnTo>
                  <a:pt x="316" y="1581"/>
                </a:lnTo>
                <a:lnTo>
                  <a:pt x="324" y="1582"/>
                </a:lnTo>
                <a:lnTo>
                  <a:pt x="755" y="1582"/>
                </a:lnTo>
                <a:lnTo>
                  <a:pt x="762" y="1581"/>
                </a:lnTo>
                <a:lnTo>
                  <a:pt x="770" y="1579"/>
                </a:lnTo>
                <a:lnTo>
                  <a:pt x="776" y="1576"/>
                </a:lnTo>
                <a:lnTo>
                  <a:pt x="779" y="1574"/>
                </a:lnTo>
                <a:lnTo>
                  <a:pt x="781" y="1572"/>
                </a:lnTo>
                <a:lnTo>
                  <a:pt x="786" y="1566"/>
                </a:lnTo>
                <a:lnTo>
                  <a:pt x="787" y="1563"/>
                </a:lnTo>
                <a:lnTo>
                  <a:pt x="789" y="1560"/>
                </a:lnTo>
                <a:lnTo>
                  <a:pt x="790" y="1557"/>
                </a:lnTo>
                <a:lnTo>
                  <a:pt x="791" y="1554"/>
                </a:lnTo>
                <a:lnTo>
                  <a:pt x="791" y="1550"/>
                </a:lnTo>
                <a:lnTo>
                  <a:pt x="792" y="1546"/>
                </a:lnTo>
                <a:close/>
                <a:moveTo>
                  <a:pt x="324" y="1726"/>
                </a:moveTo>
                <a:lnTo>
                  <a:pt x="316" y="1727"/>
                </a:lnTo>
                <a:lnTo>
                  <a:pt x="310" y="1729"/>
                </a:lnTo>
                <a:lnTo>
                  <a:pt x="303" y="1732"/>
                </a:lnTo>
                <a:lnTo>
                  <a:pt x="301" y="1734"/>
                </a:lnTo>
                <a:lnTo>
                  <a:pt x="298" y="1736"/>
                </a:lnTo>
                <a:lnTo>
                  <a:pt x="296" y="1739"/>
                </a:lnTo>
                <a:lnTo>
                  <a:pt x="294" y="1742"/>
                </a:lnTo>
                <a:lnTo>
                  <a:pt x="292" y="1745"/>
                </a:lnTo>
                <a:lnTo>
                  <a:pt x="290" y="1748"/>
                </a:lnTo>
                <a:lnTo>
                  <a:pt x="289" y="1751"/>
                </a:lnTo>
                <a:lnTo>
                  <a:pt x="288" y="1755"/>
                </a:lnTo>
                <a:lnTo>
                  <a:pt x="288" y="1758"/>
                </a:lnTo>
                <a:lnTo>
                  <a:pt x="288" y="1762"/>
                </a:lnTo>
                <a:lnTo>
                  <a:pt x="288" y="1766"/>
                </a:lnTo>
                <a:lnTo>
                  <a:pt x="288" y="1769"/>
                </a:lnTo>
                <a:lnTo>
                  <a:pt x="290" y="1776"/>
                </a:lnTo>
                <a:lnTo>
                  <a:pt x="294" y="1782"/>
                </a:lnTo>
                <a:lnTo>
                  <a:pt x="296" y="1785"/>
                </a:lnTo>
                <a:lnTo>
                  <a:pt x="298" y="1787"/>
                </a:lnTo>
                <a:lnTo>
                  <a:pt x="303" y="1792"/>
                </a:lnTo>
                <a:lnTo>
                  <a:pt x="306" y="1793"/>
                </a:lnTo>
                <a:lnTo>
                  <a:pt x="310" y="1795"/>
                </a:lnTo>
                <a:lnTo>
                  <a:pt x="313" y="1796"/>
                </a:lnTo>
                <a:lnTo>
                  <a:pt x="316" y="1797"/>
                </a:lnTo>
                <a:lnTo>
                  <a:pt x="324" y="1798"/>
                </a:lnTo>
                <a:lnTo>
                  <a:pt x="467" y="1798"/>
                </a:lnTo>
                <a:lnTo>
                  <a:pt x="475" y="1797"/>
                </a:lnTo>
                <a:lnTo>
                  <a:pt x="481" y="1795"/>
                </a:lnTo>
                <a:lnTo>
                  <a:pt x="487" y="1792"/>
                </a:lnTo>
                <a:lnTo>
                  <a:pt x="490" y="1790"/>
                </a:lnTo>
                <a:lnTo>
                  <a:pt x="493" y="1787"/>
                </a:lnTo>
                <a:lnTo>
                  <a:pt x="495" y="1785"/>
                </a:lnTo>
                <a:lnTo>
                  <a:pt x="497" y="1782"/>
                </a:lnTo>
                <a:lnTo>
                  <a:pt x="499" y="1779"/>
                </a:lnTo>
                <a:lnTo>
                  <a:pt x="500" y="1776"/>
                </a:lnTo>
                <a:lnTo>
                  <a:pt x="502" y="1773"/>
                </a:lnTo>
                <a:lnTo>
                  <a:pt x="502" y="1769"/>
                </a:lnTo>
                <a:lnTo>
                  <a:pt x="503" y="1766"/>
                </a:lnTo>
                <a:lnTo>
                  <a:pt x="503" y="1762"/>
                </a:lnTo>
                <a:lnTo>
                  <a:pt x="503" y="1758"/>
                </a:lnTo>
                <a:lnTo>
                  <a:pt x="502" y="1755"/>
                </a:lnTo>
                <a:lnTo>
                  <a:pt x="500" y="1748"/>
                </a:lnTo>
                <a:lnTo>
                  <a:pt x="497" y="1742"/>
                </a:lnTo>
                <a:lnTo>
                  <a:pt x="495" y="1739"/>
                </a:lnTo>
                <a:lnTo>
                  <a:pt x="493" y="1736"/>
                </a:lnTo>
                <a:lnTo>
                  <a:pt x="487" y="1732"/>
                </a:lnTo>
                <a:lnTo>
                  <a:pt x="484" y="1730"/>
                </a:lnTo>
                <a:lnTo>
                  <a:pt x="481" y="1729"/>
                </a:lnTo>
                <a:lnTo>
                  <a:pt x="478" y="1728"/>
                </a:lnTo>
                <a:lnTo>
                  <a:pt x="475" y="1727"/>
                </a:lnTo>
                <a:lnTo>
                  <a:pt x="467" y="1726"/>
                </a:lnTo>
                <a:lnTo>
                  <a:pt x="324" y="1726"/>
                </a:lnTo>
                <a:close/>
                <a:moveTo>
                  <a:pt x="611" y="1798"/>
                </a:moveTo>
                <a:lnTo>
                  <a:pt x="899" y="1798"/>
                </a:lnTo>
                <a:lnTo>
                  <a:pt x="907" y="1797"/>
                </a:lnTo>
                <a:lnTo>
                  <a:pt x="913" y="1795"/>
                </a:lnTo>
                <a:lnTo>
                  <a:pt x="920" y="1792"/>
                </a:lnTo>
                <a:lnTo>
                  <a:pt x="922" y="1790"/>
                </a:lnTo>
                <a:lnTo>
                  <a:pt x="925" y="1787"/>
                </a:lnTo>
                <a:lnTo>
                  <a:pt x="927" y="1785"/>
                </a:lnTo>
                <a:lnTo>
                  <a:pt x="929" y="1782"/>
                </a:lnTo>
                <a:lnTo>
                  <a:pt x="931" y="1779"/>
                </a:lnTo>
                <a:lnTo>
                  <a:pt x="933" y="1776"/>
                </a:lnTo>
                <a:lnTo>
                  <a:pt x="934" y="1773"/>
                </a:lnTo>
                <a:lnTo>
                  <a:pt x="935" y="1769"/>
                </a:lnTo>
                <a:lnTo>
                  <a:pt x="935" y="1766"/>
                </a:lnTo>
                <a:lnTo>
                  <a:pt x="935" y="1762"/>
                </a:lnTo>
                <a:lnTo>
                  <a:pt x="935" y="1758"/>
                </a:lnTo>
                <a:lnTo>
                  <a:pt x="935" y="1755"/>
                </a:lnTo>
                <a:lnTo>
                  <a:pt x="933" y="1748"/>
                </a:lnTo>
                <a:lnTo>
                  <a:pt x="929" y="1742"/>
                </a:lnTo>
                <a:lnTo>
                  <a:pt x="927" y="1739"/>
                </a:lnTo>
                <a:lnTo>
                  <a:pt x="925" y="1736"/>
                </a:lnTo>
                <a:lnTo>
                  <a:pt x="920" y="1732"/>
                </a:lnTo>
                <a:lnTo>
                  <a:pt x="917" y="1730"/>
                </a:lnTo>
                <a:lnTo>
                  <a:pt x="913" y="1729"/>
                </a:lnTo>
                <a:lnTo>
                  <a:pt x="910" y="1728"/>
                </a:lnTo>
                <a:lnTo>
                  <a:pt x="907" y="1727"/>
                </a:lnTo>
                <a:lnTo>
                  <a:pt x="899" y="1726"/>
                </a:lnTo>
                <a:lnTo>
                  <a:pt x="611" y="1726"/>
                </a:lnTo>
                <a:lnTo>
                  <a:pt x="604" y="1727"/>
                </a:lnTo>
                <a:lnTo>
                  <a:pt x="597" y="1729"/>
                </a:lnTo>
                <a:lnTo>
                  <a:pt x="591" y="1732"/>
                </a:lnTo>
                <a:lnTo>
                  <a:pt x="588" y="1734"/>
                </a:lnTo>
                <a:lnTo>
                  <a:pt x="586" y="1736"/>
                </a:lnTo>
                <a:lnTo>
                  <a:pt x="583" y="1739"/>
                </a:lnTo>
                <a:lnTo>
                  <a:pt x="581" y="1742"/>
                </a:lnTo>
                <a:lnTo>
                  <a:pt x="579" y="1745"/>
                </a:lnTo>
                <a:lnTo>
                  <a:pt x="578" y="1748"/>
                </a:lnTo>
                <a:lnTo>
                  <a:pt x="577" y="1751"/>
                </a:lnTo>
                <a:lnTo>
                  <a:pt x="576" y="1755"/>
                </a:lnTo>
                <a:lnTo>
                  <a:pt x="575" y="1758"/>
                </a:lnTo>
                <a:lnTo>
                  <a:pt x="575" y="1762"/>
                </a:lnTo>
                <a:lnTo>
                  <a:pt x="575" y="1766"/>
                </a:lnTo>
                <a:lnTo>
                  <a:pt x="576" y="1769"/>
                </a:lnTo>
                <a:lnTo>
                  <a:pt x="578" y="1776"/>
                </a:lnTo>
                <a:lnTo>
                  <a:pt x="581" y="1782"/>
                </a:lnTo>
                <a:lnTo>
                  <a:pt x="583" y="1785"/>
                </a:lnTo>
                <a:lnTo>
                  <a:pt x="586" y="1787"/>
                </a:lnTo>
                <a:lnTo>
                  <a:pt x="591" y="1792"/>
                </a:lnTo>
                <a:lnTo>
                  <a:pt x="594" y="1793"/>
                </a:lnTo>
                <a:lnTo>
                  <a:pt x="597" y="1795"/>
                </a:lnTo>
                <a:lnTo>
                  <a:pt x="600" y="1796"/>
                </a:lnTo>
                <a:lnTo>
                  <a:pt x="604" y="1797"/>
                </a:lnTo>
                <a:lnTo>
                  <a:pt x="611" y="1798"/>
                </a:lnTo>
                <a:close/>
                <a:moveTo>
                  <a:pt x="0" y="359"/>
                </a:moveTo>
                <a:lnTo>
                  <a:pt x="0" y="288"/>
                </a:lnTo>
                <a:lnTo>
                  <a:pt x="1" y="278"/>
                </a:lnTo>
                <a:lnTo>
                  <a:pt x="2" y="273"/>
                </a:lnTo>
                <a:lnTo>
                  <a:pt x="3" y="268"/>
                </a:lnTo>
                <a:lnTo>
                  <a:pt x="6" y="260"/>
                </a:lnTo>
                <a:lnTo>
                  <a:pt x="10" y="251"/>
                </a:lnTo>
                <a:lnTo>
                  <a:pt x="13" y="247"/>
                </a:lnTo>
                <a:lnTo>
                  <a:pt x="15" y="244"/>
                </a:lnTo>
                <a:lnTo>
                  <a:pt x="21" y="237"/>
                </a:lnTo>
                <a:lnTo>
                  <a:pt x="25" y="233"/>
                </a:lnTo>
                <a:lnTo>
                  <a:pt x="28" y="231"/>
                </a:lnTo>
                <a:lnTo>
                  <a:pt x="36" y="225"/>
                </a:lnTo>
                <a:lnTo>
                  <a:pt x="36" y="216"/>
                </a:lnTo>
                <a:lnTo>
                  <a:pt x="36" y="205"/>
                </a:lnTo>
                <a:lnTo>
                  <a:pt x="37" y="194"/>
                </a:lnTo>
                <a:lnTo>
                  <a:pt x="39" y="183"/>
                </a:lnTo>
                <a:lnTo>
                  <a:pt x="40" y="172"/>
                </a:lnTo>
                <a:lnTo>
                  <a:pt x="43" y="162"/>
                </a:lnTo>
                <a:lnTo>
                  <a:pt x="46" y="152"/>
                </a:lnTo>
                <a:lnTo>
                  <a:pt x="49" y="142"/>
                </a:lnTo>
                <a:lnTo>
                  <a:pt x="53" y="132"/>
                </a:lnTo>
                <a:lnTo>
                  <a:pt x="57" y="122"/>
                </a:lnTo>
                <a:lnTo>
                  <a:pt x="62" y="113"/>
                </a:lnTo>
                <a:lnTo>
                  <a:pt x="67" y="104"/>
                </a:lnTo>
                <a:lnTo>
                  <a:pt x="73" y="95"/>
                </a:lnTo>
                <a:lnTo>
                  <a:pt x="79" y="87"/>
                </a:lnTo>
                <a:lnTo>
                  <a:pt x="85" y="79"/>
                </a:lnTo>
                <a:lnTo>
                  <a:pt x="92" y="71"/>
                </a:lnTo>
                <a:lnTo>
                  <a:pt x="99" y="63"/>
                </a:lnTo>
                <a:lnTo>
                  <a:pt x="107" y="56"/>
                </a:lnTo>
                <a:lnTo>
                  <a:pt x="115" y="49"/>
                </a:lnTo>
                <a:lnTo>
                  <a:pt x="123" y="43"/>
                </a:lnTo>
                <a:lnTo>
                  <a:pt x="131" y="37"/>
                </a:lnTo>
                <a:lnTo>
                  <a:pt x="140" y="31"/>
                </a:lnTo>
                <a:lnTo>
                  <a:pt x="149" y="26"/>
                </a:lnTo>
                <a:lnTo>
                  <a:pt x="158" y="21"/>
                </a:lnTo>
                <a:lnTo>
                  <a:pt x="168" y="17"/>
                </a:lnTo>
                <a:lnTo>
                  <a:pt x="178" y="13"/>
                </a:lnTo>
                <a:lnTo>
                  <a:pt x="188" y="10"/>
                </a:lnTo>
                <a:lnTo>
                  <a:pt x="198" y="7"/>
                </a:lnTo>
                <a:lnTo>
                  <a:pt x="208" y="5"/>
                </a:lnTo>
                <a:lnTo>
                  <a:pt x="219" y="3"/>
                </a:lnTo>
                <a:lnTo>
                  <a:pt x="230" y="1"/>
                </a:lnTo>
                <a:lnTo>
                  <a:pt x="241" y="0"/>
                </a:lnTo>
                <a:lnTo>
                  <a:pt x="252" y="0"/>
                </a:lnTo>
                <a:lnTo>
                  <a:pt x="395" y="0"/>
                </a:lnTo>
                <a:lnTo>
                  <a:pt x="406" y="0"/>
                </a:lnTo>
                <a:lnTo>
                  <a:pt x="417" y="1"/>
                </a:lnTo>
                <a:lnTo>
                  <a:pt x="428" y="3"/>
                </a:lnTo>
                <a:lnTo>
                  <a:pt x="439" y="5"/>
                </a:lnTo>
                <a:lnTo>
                  <a:pt x="449" y="7"/>
                </a:lnTo>
                <a:lnTo>
                  <a:pt x="459" y="10"/>
                </a:lnTo>
                <a:lnTo>
                  <a:pt x="469" y="13"/>
                </a:lnTo>
                <a:lnTo>
                  <a:pt x="479" y="17"/>
                </a:lnTo>
                <a:lnTo>
                  <a:pt x="489" y="21"/>
                </a:lnTo>
                <a:lnTo>
                  <a:pt x="498" y="26"/>
                </a:lnTo>
                <a:lnTo>
                  <a:pt x="507" y="31"/>
                </a:lnTo>
                <a:lnTo>
                  <a:pt x="516" y="37"/>
                </a:lnTo>
                <a:lnTo>
                  <a:pt x="524" y="43"/>
                </a:lnTo>
                <a:lnTo>
                  <a:pt x="532" y="49"/>
                </a:lnTo>
                <a:lnTo>
                  <a:pt x="540" y="56"/>
                </a:lnTo>
                <a:lnTo>
                  <a:pt x="548" y="63"/>
                </a:lnTo>
                <a:lnTo>
                  <a:pt x="555" y="71"/>
                </a:lnTo>
                <a:lnTo>
                  <a:pt x="562" y="79"/>
                </a:lnTo>
                <a:lnTo>
                  <a:pt x="568" y="87"/>
                </a:lnTo>
                <a:lnTo>
                  <a:pt x="574" y="95"/>
                </a:lnTo>
                <a:lnTo>
                  <a:pt x="580" y="104"/>
                </a:lnTo>
                <a:lnTo>
                  <a:pt x="585" y="113"/>
                </a:lnTo>
                <a:lnTo>
                  <a:pt x="590" y="122"/>
                </a:lnTo>
                <a:lnTo>
                  <a:pt x="594" y="132"/>
                </a:lnTo>
                <a:lnTo>
                  <a:pt x="598" y="142"/>
                </a:lnTo>
                <a:lnTo>
                  <a:pt x="601" y="152"/>
                </a:lnTo>
                <a:lnTo>
                  <a:pt x="604" y="162"/>
                </a:lnTo>
                <a:lnTo>
                  <a:pt x="607" y="172"/>
                </a:lnTo>
                <a:lnTo>
                  <a:pt x="608" y="183"/>
                </a:lnTo>
                <a:lnTo>
                  <a:pt x="610" y="194"/>
                </a:lnTo>
                <a:lnTo>
                  <a:pt x="611" y="205"/>
                </a:lnTo>
                <a:lnTo>
                  <a:pt x="611" y="216"/>
                </a:lnTo>
                <a:lnTo>
                  <a:pt x="611" y="225"/>
                </a:lnTo>
                <a:lnTo>
                  <a:pt x="615" y="228"/>
                </a:lnTo>
                <a:lnTo>
                  <a:pt x="619" y="231"/>
                </a:lnTo>
                <a:lnTo>
                  <a:pt x="626" y="237"/>
                </a:lnTo>
                <a:lnTo>
                  <a:pt x="632" y="244"/>
                </a:lnTo>
                <a:lnTo>
                  <a:pt x="635" y="247"/>
                </a:lnTo>
                <a:lnTo>
                  <a:pt x="637" y="251"/>
                </a:lnTo>
                <a:lnTo>
                  <a:pt x="641" y="260"/>
                </a:lnTo>
                <a:lnTo>
                  <a:pt x="643" y="264"/>
                </a:lnTo>
                <a:lnTo>
                  <a:pt x="644" y="268"/>
                </a:lnTo>
                <a:lnTo>
                  <a:pt x="646" y="278"/>
                </a:lnTo>
                <a:lnTo>
                  <a:pt x="647" y="288"/>
                </a:lnTo>
                <a:lnTo>
                  <a:pt x="647" y="359"/>
                </a:lnTo>
                <a:lnTo>
                  <a:pt x="647" y="365"/>
                </a:lnTo>
                <a:lnTo>
                  <a:pt x="646" y="369"/>
                </a:lnTo>
                <a:lnTo>
                  <a:pt x="644" y="379"/>
                </a:lnTo>
                <a:lnTo>
                  <a:pt x="641" y="388"/>
                </a:lnTo>
                <a:lnTo>
                  <a:pt x="639" y="392"/>
                </a:lnTo>
                <a:lnTo>
                  <a:pt x="637" y="397"/>
                </a:lnTo>
                <a:lnTo>
                  <a:pt x="631" y="404"/>
                </a:lnTo>
                <a:lnTo>
                  <a:pt x="625" y="411"/>
                </a:lnTo>
                <a:lnTo>
                  <a:pt x="621" y="414"/>
                </a:lnTo>
                <a:lnTo>
                  <a:pt x="618" y="417"/>
                </a:lnTo>
                <a:lnTo>
                  <a:pt x="610" y="422"/>
                </a:lnTo>
                <a:lnTo>
                  <a:pt x="608" y="435"/>
                </a:lnTo>
                <a:lnTo>
                  <a:pt x="606" y="448"/>
                </a:lnTo>
                <a:lnTo>
                  <a:pt x="601" y="472"/>
                </a:lnTo>
                <a:lnTo>
                  <a:pt x="595" y="494"/>
                </a:lnTo>
                <a:lnTo>
                  <a:pt x="592" y="504"/>
                </a:lnTo>
                <a:lnTo>
                  <a:pt x="588" y="514"/>
                </a:lnTo>
                <a:lnTo>
                  <a:pt x="582" y="530"/>
                </a:lnTo>
                <a:lnTo>
                  <a:pt x="577" y="543"/>
                </a:lnTo>
                <a:lnTo>
                  <a:pt x="571" y="555"/>
                </a:lnTo>
                <a:lnTo>
                  <a:pt x="558" y="581"/>
                </a:lnTo>
                <a:lnTo>
                  <a:pt x="551" y="594"/>
                </a:lnTo>
                <a:lnTo>
                  <a:pt x="542" y="608"/>
                </a:lnTo>
                <a:lnTo>
                  <a:pt x="533" y="622"/>
                </a:lnTo>
                <a:lnTo>
                  <a:pt x="522" y="636"/>
                </a:lnTo>
                <a:lnTo>
                  <a:pt x="517" y="642"/>
                </a:lnTo>
                <a:lnTo>
                  <a:pt x="511" y="649"/>
                </a:lnTo>
                <a:lnTo>
                  <a:pt x="497" y="661"/>
                </a:lnTo>
                <a:lnTo>
                  <a:pt x="490" y="667"/>
                </a:lnTo>
                <a:lnTo>
                  <a:pt x="483" y="673"/>
                </a:lnTo>
                <a:lnTo>
                  <a:pt x="466" y="684"/>
                </a:lnTo>
                <a:lnTo>
                  <a:pt x="457" y="689"/>
                </a:lnTo>
                <a:lnTo>
                  <a:pt x="448" y="694"/>
                </a:lnTo>
                <a:lnTo>
                  <a:pt x="428" y="702"/>
                </a:lnTo>
                <a:lnTo>
                  <a:pt x="417" y="706"/>
                </a:lnTo>
                <a:lnTo>
                  <a:pt x="405" y="709"/>
                </a:lnTo>
                <a:lnTo>
                  <a:pt x="393" y="712"/>
                </a:lnTo>
                <a:lnTo>
                  <a:pt x="387" y="713"/>
                </a:lnTo>
                <a:lnTo>
                  <a:pt x="380" y="714"/>
                </a:lnTo>
                <a:lnTo>
                  <a:pt x="367" y="716"/>
                </a:lnTo>
                <a:lnTo>
                  <a:pt x="353" y="718"/>
                </a:lnTo>
                <a:lnTo>
                  <a:pt x="339" y="718"/>
                </a:lnTo>
                <a:lnTo>
                  <a:pt x="324" y="719"/>
                </a:lnTo>
                <a:lnTo>
                  <a:pt x="308" y="718"/>
                </a:lnTo>
                <a:lnTo>
                  <a:pt x="294" y="718"/>
                </a:lnTo>
                <a:lnTo>
                  <a:pt x="280" y="716"/>
                </a:lnTo>
                <a:lnTo>
                  <a:pt x="267" y="714"/>
                </a:lnTo>
                <a:lnTo>
                  <a:pt x="254" y="712"/>
                </a:lnTo>
                <a:lnTo>
                  <a:pt x="242" y="709"/>
                </a:lnTo>
                <a:lnTo>
                  <a:pt x="230" y="706"/>
                </a:lnTo>
                <a:lnTo>
                  <a:pt x="225" y="704"/>
                </a:lnTo>
                <a:lnTo>
                  <a:pt x="219" y="702"/>
                </a:lnTo>
                <a:lnTo>
                  <a:pt x="209" y="698"/>
                </a:lnTo>
                <a:lnTo>
                  <a:pt x="199" y="694"/>
                </a:lnTo>
                <a:lnTo>
                  <a:pt x="190" y="689"/>
                </a:lnTo>
                <a:lnTo>
                  <a:pt x="181" y="684"/>
                </a:lnTo>
                <a:lnTo>
                  <a:pt x="172" y="679"/>
                </a:lnTo>
                <a:lnTo>
                  <a:pt x="164" y="673"/>
                </a:lnTo>
                <a:lnTo>
                  <a:pt x="157" y="667"/>
                </a:lnTo>
                <a:lnTo>
                  <a:pt x="150" y="661"/>
                </a:lnTo>
                <a:lnTo>
                  <a:pt x="143" y="655"/>
                </a:lnTo>
                <a:lnTo>
                  <a:pt x="136" y="649"/>
                </a:lnTo>
                <a:lnTo>
                  <a:pt x="130" y="642"/>
                </a:lnTo>
                <a:lnTo>
                  <a:pt x="125" y="636"/>
                </a:lnTo>
                <a:lnTo>
                  <a:pt x="114" y="622"/>
                </a:lnTo>
                <a:lnTo>
                  <a:pt x="105" y="608"/>
                </a:lnTo>
                <a:lnTo>
                  <a:pt x="97" y="594"/>
                </a:lnTo>
                <a:lnTo>
                  <a:pt x="89" y="581"/>
                </a:lnTo>
                <a:lnTo>
                  <a:pt x="76" y="555"/>
                </a:lnTo>
                <a:lnTo>
                  <a:pt x="70" y="543"/>
                </a:lnTo>
                <a:lnTo>
                  <a:pt x="65" y="530"/>
                </a:lnTo>
                <a:lnTo>
                  <a:pt x="59" y="514"/>
                </a:lnTo>
                <a:lnTo>
                  <a:pt x="52" y="494"/>
                </a:lnTo>
                <a:lnTo>
                  <a:pt x="49" y="483"/>
                </a:lnTo>
                <a:lnTo>
                  <a:pt x="46" y="472"/>
                </a:lnTo>
                <a:lnTo>
                  <a:pt x="43" y="460"/>
                </a:lnTo>
                <a:lnTo>
                  <a:pt x="41" y="448"/>
                </a:lnTo>
                <a:lnTo>
                  <a:pt x="39" y="435"/>
                </a:lnTo>
                <a:lnTo>
                  <a:pt x="37" y="422"/>
                </a:lnTo>
                <a:lnTo>
                  <a:pt x="29" y="417"/>
                </a:lnTo>
                <a:lnTo>
                  <a:pt x="22" y="411"/>
                </a:lnTo>
                <a:lnTo>
                  <a:pt x="19" y="408"/>
                </a:lnTo>
                <a:lnTo>
                  <a:pt x="16" y="404"/>
                </a:lnTo>
                <a:lnTo>
                  <a:pt x="10" y="397"/>
                </a:lnTo>
                <a:lnTo>
                  <a:pt x="6" y="388"/>
                </a:lnTo>
                <a:lnTo>
                  <a:pt x="3" y="379"/>
                </a:lnTo>
                <a:lnTo>
                  <a:pt x="2" y="374"/>
                </a:lnTo>
                <a:lnTo>
                  <a:pt x="1" y="369"/>
                </a:lnTo>
                <a:lnTo>
                  <a:pt x="0" y="365"/>
                </a:lnTo>
                <a:lnTo>
                  <a:pt x="0" y="359"/>
                </a:lnTo>
                <a:close/>
                <a:moveTo>
                  <a:pt x="72" y="359"/>
                </a:moveTo>
                <a:lnTo>
                  <a:pt x="79" y="360"/>
                </a:lnTo>
                <a:lnTo>
                  <a:pt x="86" y="362"/>
                </a:lnTo>
                <a:lnTo>
                  <a:pt x="92" y="366"/>
                </a:lnTo>
                <a:lnTo>
                  <a:pt x="95" y="368"/>
                </a:lnTo>
                <a:lnTo>
                  <a:pt x="97" y="370"/>
                </a:lnTo>
                <a:lnTo>
                  <a:pt x="102" y="375"/>
                </a:lnTo>
                <a:lnTo>
                  <a:pt x="104" y="378"/>
                </a:lnTo>
                <a:lnTo>
                  <a:pt x="105" y="381"/>
                </a:lnTo>
                <a:lnTo>
                  <a:pt x="106" y="385"/>
                </a:lnTo>
                <a:lnTo>
                  <a:pt x="107" y="388"/>
                </a:lnTo>
                <a:lnTo>
                  <a:pt x="108" y="392"/>
                </a:lnTo>
                <a:lnTo>
                  <a:pt x="108" y="395"/>
                </a:lnTo>
                <a:lnTo>
                  <a:pt x="108" y="407"/>
                </a:lnTo>
                <a:lnTo>
                  <a:pt x="109" y="419"/>
                </a:lnTo>
                <a:lnTo>
                  <a:pt x="111" y="430"/>
                </a:lnTo>
                <a:lnTo>
                  <a:pt x="113" y="441"/>
                </a:lnTo>
                <a:lnTo>
                  <a:pt x="118" y="463"/>
                </a:lnTo>
                <a:lnTo>
                  <a:pt x="124" y="482"/>
                </a:lnTo>
                <a:lnTo>
                  <a:pt x="130" y="499"/>
                </a:lnTo>
                <a:lnTo>
                  <a:pt x="135" y="512"/>
                </a:lnTo>
                <a:lnTo>
                  <a:pt x="139" y="520"/>
                </a:lnTo>
                <a:lnTo>
                  <a:pt x="140" y="523"/>
                </a:lnTo>
                <a:lnTo>
                  <a:pt x="154" y="550"/>
                </a:lnTo>
                <a:lnTo>
                  <a:pt x="161" y="562"/>
                </a:lnTo>
                <a:lnTo>
                  <a:pt x="169" y="574"/>
                </a:lnTo>
                <a:lnTo>
                  <a:pt x="176" y="585"/>
                </a:lnTo>
                <a:lnTo>
                  <a:pt x="185" y="595"/>
                </a:lnTo>
                <a:lnTo>
                  <a:pt x="189" y="600"/>
                </a:lnTo>
                <a:lnTo>
                  <a:pt x="194" y="605"/>
                </a:lnTo>
                <a:lnTo>
                  <a:pt x="198" y="609"/>
                </a:lnTo>
                <a:lnTo>
                  <a:pt x="203" y="613"/>
                </a:lnTo>
                <a:lnTo>
                  <a:pt x="214" y="621"/>
                </a:lnTo>
                <a:lnTo>
                  <a:pt x="220" y="624"/>
                </a:lnTo>
                <a:lnTo>
                  <a:pt x="226" y="627"/>
                </a:lnTo>
                <a:lnTo>
                  <a:pt x="238" y="633"/>
                </a:lnTo>
                <a:lnTo>
                  <a:pt x="245" y="636"/>
                </a:lnTo>
                <a:lnTo>
                  <a:pt x="252" y="638"/>
                </a:lnTo>
                <a:lnTo>
                  <a:pt x="260" y="640"/>
                </a:lnTo>
                <a:lnTo>
                  <a:pt x="268" y="642"/>
                </a:lnTo>
                <a:lnTo>
                  <a:pt x="285" y="645"/>
                </a:lnTo>
                <a:lnTo>
                  <a:pt x="303" y="646"/>
                </a:lnTo>
                <a:lnTo>
                  <a:pt x="313" y="647"/>
                </a:lnTo>
                <a:lnTo>
                  <a:pt x="324" y="647"/>
                </a:lnTo>
                <a:lnTo>
                  <a:pt x="344" y="646"/>
                </a:lnTo>
                <a:lnTo>
                  <a:pt x="362" y="645"/>
                </a:lnTo>
                <a:lnTo>
                  <a:pt x="379" y="642"/>
                </a:lnTo>
                <a:lnTo>
                  <a:pt x="387" y="640"/>
                </a:lnTo>
                <a:lnTo>
                  <a:pt x="395" y="638"/>
                </a:lnTo>
                <a:lnTo>
                  <a:pt x="409" y="633"/>
                </a:lnTo>
                <a:lnTo>
                  <a:pt x="421" y="627"/>
                </a:lnTo>
                <a:lnTo>
                  <a:pt x="427" y="624"/>
                </a:lnTo>
                <a:lnTo>
                  <a:pt x="433" y="621"/>
                </a:lnTo>
                <a:lnTo>
                  <a:pt x="438" y="617"/>
                </a:lnTo>
                <a:lnTo>
                  <a:pt x="444" y="613"/>
                </a:lnTo>
                <a:lnTo>
                  <a:pt x="453" y="605"/>
                </a:lnTo>
                <a:lnTo>
                  <a:pt x="462" y="595"/>
                </a:lnTo>
                <a:lnTo>
                  <a:pt x="471" y="585"/>
                </a:lnTo>
                <a:lnTo>
                  <a:pt x="478" y="574"/>
                </a:lnTo>
                <a:lnTo>
                  <a:pt x="486" y="562"/>
                </a:lnTo>
                <a:lnTo>
                  <a:pt x="493" y="550"/>
                </a:lnTo>
                <a:lnTo>
                  <a:pt x="507" y="523"/>
                </a:lnTo>
                <a:lnTo>
                  <a:pt x="508" y="520"/>
                </a:lnTo>
                <a:lnTo>
                  <a:pt x="512" y="512"/>
                </a:lnTo>
                <a:lnTo>
                  <a:pt x="517" y="499"/>
                </a:lnTo>
                <a:lnTo>
                  <a:pt x="523" y="482"/>
                </a:lnTo>
                <a:lnTo>
                  <a:pt x="529" y="463"/>
                </a:lnTo>
                <a:lnTo>
                  <a:pt x="534" y="441"/>
                </a:lnTo>
                <a:lnTo>
                  <a:pt x="536" y="430"/>
                </a:lnTo>
                <a:lnTo>
                  <a:pt x="538" y="419"/>
                </a:lnTo>
                <a:lnTo>
                  <a:pt x="539" y="407"/>
                </a:lnTo>
                <a:lnTo>
                  <a:pt x="539" y="395"/>
                </a:lnTo>
                <a:lnTo>
                  <a:pt x="539" y="392"/>
                </a:lnTo>
                <a:lnTo>
                  <a:pt x="540" y="388"/>
                </a:lnTo>
                <a:lnTo>
                  <a:pt x="542" y="381"/>
                </a:lnTo>
                <a:lnTo>
                  <a:pt x="545" y="375"/>
                </a:lnTo>
                <a:lnTo>
                  <a:pt x="547" y="373"/>
                </a:lnTo>
                <a:lnTo>
                  <a:pt x="550" y="370"/>
                </a:lnTo>
                <a:lnTo>
                  <a:pt x="555" y="366"/>
                </a:lnTo>
                <a:lnTo>
                  <a:pt x="558" y="364"/>
                </a:lnTo>
                <a:lnTo>
                  <a:pt x="561" y="362"/>
                </a:lnTo>
                <a:lnTo>
                  <a:pt x="564" y="361"/>
                </a:lnTo>
                <a:lnTo>
                  <a:pt x="568" y="360"/>
                </a:lnTo>
                <a:lnTo>
                  <a:pt x="575" y="359"/>
                </a:lnTo>
                <a:lnTo>
                  <a:pt x="575" y="288"/>
                </a:lnTo>
                <a:lnTo>
                  <a:pt x="568" y="287"/>
                </a:lnTo>
                <a:lnTo>
                  <a:pt x="561" y="285"/>
                </a:lnTo>
                <a:lnTo>
                  <a:pt x="555" y="281"/>
                </a:lnTo>
                <a:lnTo>
                  <a:pt x="552" y="279"/>
                </a:lnTo>
                <a:lnTo>
                  <a:pt x="550" y="277"/>
                </a:lnTo>
                <a:lnTo>
                  <a:pt x="547" y="275"/>
                </a:lnTo>
                <a:lnTo>
                  <a:pt x="545" y="272"/>
                </a:lnTo>
                <a:lnTo>
                  <a:pt x="543" y="269"/>
                </a:lnTo>
                <a:lnTo>
                  <a:pt x="542" y="266"/>
                </a:lnTo>
                <a:lnTo>
                  <a:pt x="541" y="262"/>
                </a:lnTo>
                <a:lnTo>
                  <a:pt x="540" y="259"/>
                </a:lnTo>
                <a:lnTo>
                  <a:pt x="539" y="255"/>
                </a:lnTo>
                <a:lnTo>
                  <a:pt x="539" y="252"/>
                </a:lnTo>
                <a:lnTo>
                  <a:pt x="539" y="216"/>
                </a:lnTo>
                <a:lnTo>
                  <a:pt x="538" y="201"/>
                </a:lnTo>
                <a:lnTo>
                  <a:pt x="536" y="187"/>
                </a:lnTo>
                <a:lnTo>
                  <a:pt x="533" y="173"/>
                </a:lnTo>
                <a:lnTo>
                  <a:pt x="528" y="160"/>
                </a:lnTo>
                <a:lnTo>
                  <a:pt x="525" y="153"/>
                </a:lnTo>
                <a:lnTo>
                  <a:pt x="522" y="147"/>
                </a:lnTo>
                <a:lnTo>
                  <a:pt x="518" y="141"/>
                </a:lnTo>
                <a:lnTo>
                  <a:pt x="515" y="135"/>
                </a:lnTo>
                <a:lnTo>
                  <a:pt x="511" y="130"/>
                </a:lnTo>
                <a:lnTo>
                  <a:pt x="506" y="124"/>
                </a:lnTo>
                <a:lnTo>
                  <a:pt x="497" y="114"/>
                </a:lnTo>
                <a:lnTo>
                  <a:pt x="487" y="105"/>
                </a:lnTo>
                <a:lnTo>
                  <a:pt x="481" y="101"/>
                </a:lnTo>
                <a:lnTo>
                  <a:pt x="476" y="97"/>
                </a:lnTo>
                <a:lnTo>
                  <a:pt x="464" y="89"/>
                </a:lnTo>
                <a:lnTo>
                  <a:pt x="458" y="86"/>
                </a:lnTo>
                <a:lnTo>
                  <a:pt x="451" y="83"/>
                </a:lnTo>
                <a:lnTo>
                  <a:pt x="445" y="81"/>
                </a:lnTo>
                <a:lnTo>
                  <a:pt x="438" y="78"/>
                </a:lnTo>
                <a:lnTo>
                  <a:pt x="431" y="77"/>
                </a:lnTo>
                <a:lnTo>
                  <a:pt x="428" y="76"/>
                </a:lnTo>
                <a:lnTo>
                  <a:pt x="424" y="75"/>
                </a:lnTo>
                <a:lnTo>
                  <a:pt x="410" y="73"/>
                </a:lnTo>
                <a:lnTo>
                  <a:pt x="395" y="72"/>
                </a:lnTo>
                <a:lnTo>
                  <a:pt x="252" y="72"/>
                </a:lnTo>
                <a:lnTo>
                  <a:pt x="237" y="73"/>
                </a:lnTo>
                <a:lnTo>
                  <a:pt x="223" y="75"/>
                </a:lnTo>
                <a:lnTo>
                  <a:pt x="209" y="78"/>
                </a:lnTo>
                <a:lnTo>
                  <a:pt x="196" y="83"/>
                </a:lnTo>
                <a:lnTo>
                  <a:pt x="189" y="86"/>
                </a:lnTo>
                <a:lnTo>
                  <a:pt x="183" y="89"/>
                </a:lnTo>
                <a:lnTo>
                  <a:pt x="177" y="93"/>
                </a:lnTo>
                <a:lnTo>
                  <a:pt x="171" y="97"/>
                </a:lnTo>
                <a:lnTo>
                  <a:pt x="166" y="101"/>
                </a:lnTo>
                <a:lnTo>
                  <a:pt x="160" y="105"/>
                </a:lnTo>
                <a:lnTo>
                  <a:pt x="150" y="114"/>
                </a:lnTo>
                <a:lnTo>
                  <a:pt x="141" y="124"/>
                </a:lnTo>
                <a:lnTo>
                  <a:pt x="137" y="130"/>
                </a:lnTo>
                <a:lnTo>
                  <a:pt x="132" y="135"/>
                </a:lnTo>
                <a:lnTo>
                  <a:pt x="125" y="147"/>
                </a:lnTo>
                <a:lnTo>
                  <a:pt x="122" y="153"/>
                </a:lnTo>
                <a:lnTo>
                  <a:pt x="119" y="160"/>
                </a:lnTo>
                <a:lnTo>
                  <a:pt x="117" y="166"/>
                </a:lnTo>
                <a:lnTo>
                  <a:pt x="114" y="173"/>
                </a:lnTo>
                <a:lnTo>
                  <a:pt x="112" y="180"/>
                </a:lnTo>
                <a:lnTo>
                  <a:pt x="112" y="183"/>
                </a:lnTo>
                <a:lnTo>
                  <a:pt x="111" y="187"/>
                </a:lnTo>
                <a:lnTo>
                  <a:pt x="109" y="201"/>
                </a:lnTo>
                <a:lnTo>
                  <a:pt x="108" y="208"/>
                </a:lnTo>
                <a:lnTo>
                  <a:pt x="108" y="216"/>
                </a:lnTo>
                <a:lnTo>
                  <a:pt x="108" y="252"/>
                </a:lnTo>
                <a:lnTo>
                  <a:pt x="108" y="255"/>
                </a:lnTo>
                <a:lnTo>
                  <a:pt x="107" y="259"/>
                </a:lnTo>
                <a:lnTo>
                  <a:pt x="105" y="266"/>
                </a:lnTo>
                <a:lnTo>
                  <a:pt x="102" y="272"/>
                </a:lnTo>
                <a:lnTo>
                  <a:pt x="100" y="275"/>
                </a:lnTo>
                <a:lnTo>
                  <a:pt x="97" y="277"/>
                </a:lnTo>
                <a:lnTo>
                  <a:pt x="92" y="281"/>
                </a:lnTo>
                <a:lnTo>
                  <a:pt x="89" y="283"/>
                </a:lnTo>
                <a:lnTo>
                  <a:pt x="86" y="285"/>
                </a:lnTo>
                <a:lnTo>
                  <a:pt x="83" y="286"/>
                </a:lnTo>
                <a:lnTo>
                  <a:pt x="79" y="287"/>
                </a:lnTo>
                <a:lnTo>
                  <a:pt x="72" y="288"/>
                </a:lnTo>
                <a:lnTo>
                  <a:pt x="72" y="359"/>
                </a:lnTo>
                <a:close/>
                <a:moveTo>
                  <a:pt x="395" y="359"/>
                </a:moveTo>
                <a:lnTo>
                  <a:pt x="431" y="359"/>
                </a:lnTo>
                <a:lnTo>
                  <a:pt x="439" y="359"/>
                </a:lnTo>
                <a:lnTo>
                  <a:pt x="445" y="357"/>
                </a:lnTo>
                <a:lnTo>
                  <a:pt x="451" y="353"/>
                </a:lnTo>
                <a:lnTo>
                  <a:pt x="454" y="351"/>
                </a:lnTo>
                <a:lnTo>
                  <a:pt x="457" y="349"/>
                </a:lnTo>
                <a:lnTo>
                  <a:pt x="461" y="344"/>
                </a:lnTo>
                <a:lnTo>
                  <a:pt x="463" y="341"/>
                </a:lnTo>
                <a:lnTo>
                  <a:pt x="464" y="338"/>
                </a:lnTo>
                <a:lnTo>
                  <a:pt x="466" y="334"/>
                </a:lnTo>
                <a:lnTo>
                  <a:pt x="467" y="331"/>
                </a:lnTo>
                <a:lnTo>
                  <a:pt x="467" y="327"/>
                </a:lnTo>
                <a:lnTo>
                  <a:pt x="467" y="324"/>
                </a:lnTo>
                <a:lnTo>
                  <a:pt x="467" y="320"/>
                </a:lnTo>
                <a:lnTo>
                  <a:pt x="467" y="316"/>
                </a:lnTo>
                <a:lnTo>
                  <a:pt x="464" y="310"/>
                </a:lnTo>
                <a:lnTo>
                  <a:pt x="461" y="303"/>
                </a:lnTo>
                <a:lnTo>
                  <a:pt x="459" y="301"/>
                </a:lnTo>
                <a:lnTo>
                  <a:pt x="457" y="298"/>
                </a:lnTo>
                <a:lnTo>
                  <a:pt x="451" y="294"/>
                </a:lnTo>
                <a:lnTo>
                  <a:pt x="448" y="292"/>
                </a:lnTo>
                <a:lnTo>
                  <a:pt x="445" y="290"/>
                </a:lnTo>
                <a:lnTo>
                  <a:pt x="442" y="289"/>
                </a:lnTo>
                <a:lnTo>
                  <a:pt x="439" y="288"/>
                </a:lnTo>
                <a:lnTo>
                  <a:pt x="431" y="288"/>
                </a:lnTo>
                <a:lnTo>
                  <a:pt x="395" y="288"/>
                </a:lnTo>
                <a:lnTo>
                  <a:pt x="388" y="288"/>
                </a:lnTo>
                <a:lnTo>
                  <a:pt x="381" y="290"/>
                </a:lnTo>
                <a:lnTo>
                  <a:pt x="375" y="294"/>
                </a:lnTo>
                <a:lnTo>
                  <a:pt x="373" y="296"/>
                </a:lnTo>
                <a:lnTo>
                  <a:pt x="370" y="298"/>
                </a:lnTo>
                <a:lnTo>
                  <a:pt x="366" y="303"/>
                </a:lnTo>
                <a:lnTo>
                  <a:pt x="364" y="306"/>
                </a:lnTo>
                <a:lnTo>
                  <a:pt x="362" y="310"/>
                </a:lnTo>
                <a:lnTo>
                  <a:pt x="361" y="313"/>
                </a:lnTo>
                <a:lnTo>
                  <a:pt x="360" y="316"/>
                </a:lnTo>
                <a:lnTo>
                  <a:pt x="360" y="320"/>
                </a:lnTo>
                <a:lnTo>
                  <a:pt x="359" y="324"/>
                </a:lnTo>
                <a:lnTo>
                  <a:pt x="360" y="327"/>
                </a:lnTo>
                <a:lnTo>
                  <a:pt x="360" y="331"/>
                </a:lnTo>
                <a:lnTo>
                  <a:pt x="362" y="338"/>
                </a:lnTo>
                <a:lnTo>
                  <a:pt x="366" y="344"/>
                </a:lnTo>
                <a:lnTo>
                  <a:pt x="368" y="346"/>
                </a:lnTo>
                <a:lnTo>
                  <a:pt x="370" y="349"/>
                </a:lnTo>
                <a:lnTo>
                  <a:pt x="375" y="353"/>
                </a:lnTo>
                <a:lnTo>
                  <a:pt x="378" y="355"/>
                </a:lnTo>
                <a:lnTo>
                  <a:pt x="381" y="357"/>
                </a:lnTo>
                <a:lnTo>
                  <a:pt x="385" y="358"/>
                </a:lnTo>
                <a:lnTo>
                  <a:pt x="388" y="359"/>
                </a:lnTo>
                <a:lnTo>
                  <a:pt x="395" y="359"/>
                </a:lnTo>
                <a:close/>
                <a:moveTo>
                  <a:pt x="216" y="359"/>
                </a:moveTo>
                <a:lnTo>
                  <a:pt x="252" y="359"/>
                </a:lnTo>
                <a:lnTo>
                  <a:pt x="259" y="359"/>
                </a:lnTo>
                <a:lnTo>
                  <a:pt x="266" y="357"/>
                </a:lnTo>
                <a:lnTo>
                  <a:pt x="272" y="353"/>
                </a:lnTo>
                <a:lnTo>
                  <a:pt x="275" y="351"/>
                </a:lnTo>
                <a:lnTo>
                  <a:pt x="277" y="349"/>
                </a:lnTo>
                <a:lnTo>
                  <a:pt x="281" y="344"/>
                </a:lnTo>
                <a:lnTo>
                  <a:pt x="283" y="341"/>
                </a:lnTo>
                <a:lnTo>
                  <a:pt x="285" y="338"/>
                </a:lnTo>
                <a:lnTo>
                  <a:pt x="286" y="334"/>
                </a:lnTo>
                <a:lnTo>
                  <a:pt x="287" y="331"/>
                </a:lnTo>
                <a:lnTo>
                  <a:pt x="287" y="327"/>
                </a:lnTo>
                <a:lnTo>
                  <a:pt x="288" y="324"/>
                </a:lnTo>
                <a:lnTo>
                  <a:pt x="287" y="320"/>
                </a:lnTo>
                <a:lnTo>
                  <a:pt x="287" y="316"/>
                </a:lnTo>
                <a:lnTo>
                  <a:pt x="285" y="310"/>
                </a:lnTo>
                <a:lnTo>
                  <a:pt x="281" y="303"/>
                </a:lnTo>
                <a:lnTo>
                  <a:pt x="279" y="301"/>
                </a:lnTo>
                <a:lnTo>
                  <a:pt x="277" y="298"/>
                </a:lnTo>
                <a:lnTo>
                  <a:pt x="272" y="294"/>
                </a:lnTo>
                <a:lnTo>
                  <a:pt x="269" y="292"/>
                </a:lnTo>
                <a:lnTo>
                  <a:pt x="266" y="290"/>
                </a:lnTo>
                <a:lnTo>
                  <a:pt x="262" y="289"/>
                </a:lnTo>
                <a:lnTo>
                  <a:pt x="259" y="288"/>
                </a:lnTo>
                <a:lnTo>
                  <a:pt x="252" y="288"/>
                </a:lnTo>
                <a:lnTo>
                  <a:pt x="216" y="288"/>
                </a:lnTo>
                <a:lnTo>
                  <a:pt x="208" y="288"/>
                </a:lnTo>
                <a:lnTo>
                  <a:pt x="202" y="290"/>
                </a:lnTo>
                <a:lnTo>
                  <a:pt x="196" y="294"/>
                </a:lnTo>
                <a:lnTo>
                  <a:pt x="193" y="296"/>
                </a:lnTo>
                <a:lnTo>
                  <a:pt x="190" y="298"/>
                </a:lnTo>
                <a:lnTo>
                  <a:pt x="186" y="303"/>
                </a:lnTo>
                <a:lnTo>
                  <a:pt x="184" y="306"/>
                </a:lnTo>
                <a:lnTo>
                  <a:pt x="183" y="310"/>
                </a:lnTo>
                <a:lnTo>
                  <a:pt x="181" y="313"/>
                </a:lnTo>
                <a:lnTo>
                  <a:pt x="181" y="316"/>
                </a:lnTo>
                <a:lnTo>
                  <a:pt x="180" y="320"/>
                </a:lnTo>
                <a:lnTo>
                  <a:pt x="180" y="324"/>
                </a:lnTo>
                <a:lnTo>
                  <a:pt x="180" y="327"/>
                </a:lnTo>
                <a:lnTo>
                  <a:pt x="181" y="331"/>
                </a:lnTo>
                <a:lnTo>
                  <a:pt x="183" y="338"/>
                </a:lnTo>
                <a:lnTo>
                  <a:pt x="186" y="344"/>
                </a:lnTo>
                <a:lnTo>
                  <a:pt x="188" y="346"/>
                </a:lnTo>
                <a:lnTo>
                  <a:pt x="190" y="349"/>
                </a:lnTo>
                <a:lnTo>
                  <a:pt x="196" y="353"/>
                </a:lnTo>
                <a:lnTo>
                  <a:pt x="199" y="355"/>
                </a:lnTo>
                <a:lnTo>
                  <a:pt x="202" y="357"/>
                </a:lnTo>
                <a:lnTo>
                  <a:pt x="205" y="358"/>
                </a:lnTo>
                <a:lnTo>
                  <a:pt x="208" y="359"/>
                </a:lnTo>
                <a:lnTo>
                  <a:pt x="216" y="359"/>
                </a:lnTo>
                <a:close/>
                <a:moveTo>
                  <a:pt x="2157" y="1438"/>
                </a:moveTo>
                <a:lnTo>
                  <a:pt x="2157" y="1510"/>
                </a:lnTo>
                <a:lnTo>
                  <a:pt x="2157" y="1515"/>
                </a:lnTo>
                <a:lnTo>
                  <a:pt x="2156" y="1520"/>
                </a:lnTo>
                <a:lnTo>
                  <a:pt x="2154" y="1530"/>
                </a:lnTo>
                <a:lnTo>
                  <a:pt x="2151" y="1539"/>
                </a:lnTo>
                <a:lnTo>
                  <a:pt x="2147" y="1547"/>
                </a:lnTo>
                <a:lnTo>
                  <a:pt x="2141" y="1555"/>
                </a:lnTo>
                <a:lnTo>
                  <a:pt x="2135" y="1562"/>
                </a:lnTo>
                <a:lnTo>
                  <a:pt x="2132" y="1565"/>
                </a:lnTo>
                <a:lnTo>
                  <a:pt x="2128" y="1568"/>
                </a:lnTo>
                <a:lnTo>
                  <a:pt x="2120" y="1573"/>
                </a:lnTo>
                <a:lnTo>
                  <a:pt x="2118" y="1586"/>
                </a:lnTo>
                <a:lnTo>
                  <a:pt x="2116" y="1599"/>
                </a:lnTo>
                <a:lnTo>
                  <a:pt x="2114" y="1611"/>
                </a:lnTo>
                <a:lnTo>
                  <a:pt x="2111" y="1623"/>
                </a:lnTo>
                <a:lnTo>
                  <a:pt x="2105" y="1645"/>
                </a:lnTo>
                <a:lnTo>
                  <a:pt x="2102" y="1655"/>
                </a:lnTo>
                <a:lnTo>
                  <a:pt x="2099" y="1665"/>
                </a:lnTo>
                <a:lnTo>
                  <a:pt x="2092" y="1681"/>
                </a:lnTo>
                <a:lnTo>
                  <a:pt x="2087" y="1694"/>
                </a:lnTo>
                <a:lnTo>
                  <a:pt x="2081" y="1706"/>
                </a:lnTo>
                <a:lnTo>
                  <a:pt x="2068" y="1732"/>
                </a:lnTo>
                <a:lnTo>
                  <a:pt x="2061" y="1745"/>
                </a:lnTo>
                <a:lnTo>
                  <a:pt x="2052" y="1759"/>
                </a:lnTo>
                <a:lnTo>
                  <a:pt x="2043" y="1773"/>
                </a:lnTo>
                <a:lnTo>
                  <a:pt x="2032" y="1786"/>
                </a:lnTo>
                <a:lnTo>
                  <a:pt x="2027" y="1793"/>
                </a:lnTo>
                <a:lnTo>
                  <a:pt x="2021" y="1800"/>
                </a:lnTo>
                <a:lnTo>
                  <a:pt x="2008" y="1812"/>
                </a:lnTo>
                <a:lnTo>
                  <a:pt x="2000" y="1818"/>
                </a:lnTo>
                <a:lnTo>
                  <a:pt x="1993" y="1824"/>
                </a:lnTo>
                <a:lnTo>
                  <a:pt x="1976" y="1835"/>
                </a:lnTo>
                <a:lnTo>
                  <a:pt x="1968" y="1840"/>
                </a:lnTo>
                <a:lnTo>
                  <a:pt x="1958" y="1845"/>
                </a:lnTo>
                <a:lnTo>
                  <a:pt x="1938" y="1853"/>
                </a:lnTo>
                <a:lnTo>
                  <a:pt x="1927" y="1857"/>
                </a:lnTo>
                <a:lnTo>
                  <a:pt x="1915" y="1860"/>
                </a:lnTo>
                <a:lnTo>
                  <a:pt x="1903" y="1863"/>
                </a:lnTo>
                <a:lnTo>
                  <a:pt x="1897" y="1864"/>
                </a:lnTo>
                <a:lnTo>
                  <a:pt x="1891" y="1865"/>
                </a:lnTo>
                <a:lnTo>
                  <a:pt x="1877" y="1867"/>
                </a:lnTo>
                <a:lnTo>
                  <a:pt x="1863" y="1869"/>
                </a:lnTo>
                <a:lnTo>
                  <a:pt x="1849" y="1869"/>
                </a:lnTo>
                <a:lnTo>
                  <a:pt x="1834" y="1870"/>
                </a:lnTo>
                <a:lnTo>
                  <a:pt x="1818" y="1869"/>
                </a:lnTo>
                <a:lnTo>
                  <a:pt x="1804" y="1869"/>
                </a:lnTo>
                <a:lnTo>
                  <a:pt x="1790" y="1867"/>
                </a:lnTo>
                <a:lnTo>
                  <a:pt x="1777" y="1865"/>
                </a:lnTo>
                <a:lnTo>
                  <a:pt x="1764" y="1863"/>
                </a:lnTo>
                <a:lnTo>
                  <a:pt x="1752" y="1860"/>
                </a:lnTo>
                <a:lnTo>
                  <a:pt x="1741" y="1857"/>
                </a:lnTo>
                <a:lnTo>
                  <a:pt x="1735" y="1855"/>
                </a:lnTo>
                <a:lnTo>
                  <a:pt x="1730" y="1853"/>
                </a:lnTo>
                <a:lnTo>
                  <a:pt x="1719" y="1849"/>
                </a:lnTo>
                <a:lnTo>
                  <a:pt x="1709" y="1845"/>
                </a:lnTo>
                <a:lnTo>
                  <a:pt x="1700" y="1840"/>
                </a:lnTo>
                <a:lnTo>
                  <a:pt x="1691" y="1835"/>
                </a:lnTo>
                <a:lnTo>
                  <a:pt x="1683" y="1830"/>
                </a:lnTo>
                <a:lnTo>
                  <a:pt x="1675" y="1824"/>
                </a:lnTo>
                <a:lnTo>
                  <a:pt x="1667" y="1818"/>
                </a:lnTo>
                <a:lnTo>
                  <a:pt x="1660" y="1812"/>
                </a:lnTo>
                <a:lnTo>
                  <a:pt x="1653" y="1806"/>
                </a:lnTo>
                <a:lnTo>
                  <a:pt x="1647" y="1800"/>
                </a:lnTo>
                <a:lnTo>
                  <a:pt x="1641" y="1793"/>
                </a:lnTo>
                <a:lnTo>
                  <a:pt x="1635" y="1786"/>
                </a:lnTo>
                <a:lnTo>
                  <a:pt x="1624" y="1773"/>
                </a:lnTo>
                <a:lnTo>
                  <a:pt x="1615" y="1759"/>
                </a:lnTo>
                <a:lnTo>
                  <a:pt x="1607" y="1745"/>
                </a:lnTo>
                <a:lnTo>
                  <a:pt x="1599" y="1732"/>
                </a:lnTo>
                <a:lnTo>
                  <a:pt x="1586" y="1706"/>
                </a:lnTo>
                <a:lnTo>
                  <a:pt x="1580" y="1694"/>
                </a:lnTo>
                <a:lnTo>
                  <a:pt x="1575" y="1681"/>
                </a:lnTo>
                <a:lnTo>
                  <a:pt x="1569" y="1665"/>
                </a:lnTo>
                <a:lnTo>
                  <a:pt x="1562" y="1645"/>
                </a:lnTo>
                <a:lnTo>
                  <a:pt x="1559" y="1634"/>
                </a:lnTo>
                <a:lnTo>
                  <a:pt x="1556" y="1623"/>
                </a:lnTo>
                <a:lnTo>
                  <a:pt x="1554" y="1611"/>
                </a:lnTo>
                <a:lnTo>
                  <a:pt x="1551" y="1599"/>
                </a:lnTo>
                <a:lnTo>
                  <a:pt x="1549" y="1586"/>
                </a:lnTo>
                <a:lnTo>
                  <a:pt x="1548" y="1573"/>
                </a:lnTo>
                <a:lnTo>
                  <a:pt x="1540" y="1568"/>
                </a:lnTo>
                <a:lnTo>
                  <a:pt x="1532" y="1562"/>
                </a:lnTo>
                <a:lnTo>
                  <a:pt x="1529" y="1559"/>
                </a:lnTo>
                <a:lnTo>
                  <a:pt x="1526" y="1555"/>
                </a:lnTo>
                <a:lnTo>
                  <a:pt x="1521" y="1547"/>
                </a:lnTo>
                <a:lnTo>
                  <a:pt x="1516" y="1539"/>
                </a:lnTo>
                <a:lnTo>
                  <a:pt x="1513" y="1530"/>
                </a:lnTo>
                <a:lnTo>
                  <a:pt x="1512" y="1525"/>
                </a:lnTo>
                <a:lnTo>
                  <a:pt x="1511" y="1520"/>
                </a:lnTo>
                <a:lnTo>
                  <a:pt x="1510" y="1515"/>
                </a:lnTo>
                <a:lnTo>
                  <a:pt x="1510" y="1510"/>
                </a:lnTo>
                <a:lnTo>
                  <a:pt x="1510" y="1438"/>
                </a:lnTo>
                <a:lnTo>
                  <a:pt x="1511" y="1429"/>
                </a:lnTo>
                <a:lnTo>
                  <a:pt x="1512" y="1424"/>
                </a:lnTo>
                <a:lnTo>
                  <a:pt x="1513" y="1419"/>
                </a:lnTo>
                <a:lnTo>
                  <a:pt x="1516" y="1410"/>
                </a:lnTo>
                <a:lnTo>
                  <a:pt x="1520" y="1402"/>
                </a:lnTo>
                <a:lnTo>
                  <a:pt x="1523" y="1398"/>
                </a:lnTo>
                <a:lnTo>
                  <a:pt x="1525" y="1394"/>
                </a:lnTo>
                <a:lnTo>
                  <a:pt x="1532" y="1387"/>
                </a:lnTo>
                <a:lnTo>
                  <a:pt x="1535" y="1384"/>
                </a:lnTo>
                <a:lnTo>
                  <a:pt x="1539" y="1381"/>
                </a:lnTo>
                <a:lnTo>
                  <a:pt x="1546" y="1376"/>
                </a:lnTo>
                <a:lnTo>
                  <a:pt x="1546" y="1367"/>
                </a:lnTo>
                <a:lnTo>
                  <a:pt x="1547" y="1355"/>
                </a:lnTo>
                <a:lnTo>
                  <a:pt x="1547" y="1345"/>
                </a:lnTo>
                <a:lnTo>
                  <a:pt x="1549" y="1334"/>
                </a:lnTo>
                <a:lnTo>
                  <a:pt x="1551" y="1323"/>
                </a:lnTo>
                <a:lnTo>
                  <a:pt x="1553" y="1313"/>
                </a:lnTo>
                <a:lnTo>
                  <a:pt x="1556" y="1303"/>
                </a:lnTo>
                <a:lnTo>
                  <a:pt x="1559" y="1293"/>
                </a:lnTo>
                <a:lnTo>
                  <a:pt x="1563" y="1283"/>
                </a:lnTo>
                <a:lnTo>
                  <a:pt x="1568" y="1273"/>
                </a:lnTo>
                <a:lnTo>
                  <a:pt x="1572" y="1264"/>
                </a:lnTo>
                <a:lnTo>
                  <a:pt x="1578" y="1255"/>
                </a:lnTo>
                <a:lnTo>
                  <a:pt x="1583" y="1246"/>
                </a:lnTo>
                <a:lnTo>
                  <a:pt x="1589" y="1238"/>
                </a:lnTo>
                <a:lnTo>
                  <a:pt x="1596" y="1230"/>
                </a:lnTo>
                <a:lnTo>
                  <a:pt x="1602" y="1222"/>
                </a:lnTo>
                <a:lnTo>
                  <a:pt x="1609" y="1214"/>
                </a:lnTo>
                <a:lnTo>
                  <a:pt x="1617" y="1207"/>
                </a:lnTo>
                <a:lnTo>
                  <a:pt x="1625" y="1200"/>
                </a:lnTo>
                <a:lnTo>
                  <a:pt x="1633" y="1194"/>
                </a:lnTo>
                <a:lnTo>
                  <a:pt x="1641" y="1188"/>
                </a:lnTo>
                <a:lnTo>
                  <a:pt x="1650" y="1182"/>
                </a:lnTo>
                <a:lnTo>
                  <a:pt x="1659" y="1177"/>
                </a:lnTo>
                <a:lnTo>
                  <a:pt x="1668" y="1172"/>
                </a:lnTo>
                <a:lnTo>
                  <a:pt x="1678" y="1168"/>
                </a:lnTo>
                <a:lnTo>
                  <a:pt x="1688" y="1164"/>
                </a:lnTo>
                <a:lnTo>
                  <a:pt x="1698" y="1161"/>
                </a:lnTo>
                <a:lnTo>
                  <a:pt x="1708" y="1158"/>
                </a:lnTo>
                <a:lnTo>
                  <a:pt x="1718" y="1155"/>
                </a:lnTo>
                <a:lnTo>
                  <a:pt x="1729" y="1153"/>
                </a:lnTo>
                <a:lnTo>
                  <a:pt x="1740" y="1152"/>
                </a:lnTo>
                <a:lnTo>
                  <a:pt x="1751" y="1151"/>
                </a:lnTo>
                <a:lnTo>
                  <a:pt x="1762" y="1151"/>
                </a:lnTo>
                <a:lnTo>
                  <a:pt x="1906" y="1151"/>
                </a:lnTo>
                <a:lnTo>
                  <a:pt x="1917" y="1151"/>
                </a:lnTo>
                <a:lnTo>
                  <a:pt x="1928" y="1152"/>
                </a:lnTo>
                <a:lnTo>
                  <a:pt x="1938" y="1153"/>
                </a:lnTo>
                <a:lnTo>
                  <a:pt x="1949" y="1155"/>
                </a:lnTo>
                <a:lnTo>
                  <a:pt x="1959" y="1158"/>
                </a:lnTo>
                <a:lnTo>
                  <a:pt x="1970" y="1161"/>
                </a:lnTo>
                <a:lnTo>
                  <a:pt x="1980" y="1164"/>
                </a:lnTo>
                <a:lnTo>
                  <a:pt x="1989" y="1168"/>
                </a:lnTo>
                <a:lnTo>
                  <a:pt x="1999" y="1172"/>
                </a:lnTo>
                <a:lnTo>
                  <a:pt x="2008" y="1177"/>
                </a:lnTo>
                <a:lnTo>
                  <a:pt x="2017" y="1182"/>
                </a:lnTo>
                <a:lnTo>
                  <a:pt x="2026" y="1188"/>
                </a:lnTo>
                <a:lnTo>
                  <a:pt x="2035" y="1194"/>
                </a:lnTo>
                <a:lnTo>
                  <a:pt x="2043" y="1200"/>
                </a:lnTo>
                <a:lnTo>
                  <a:pt x="2050" y="1207"/>
                </a:lnTo>
                <a:lnTo>
                  <a:pt x="2058" y="1214"/>
                </a:lnTo>
                <a:lnTo>
                  <a:pt x="2065" y="1222"/>
                </a:lnTo>
                <a:lnTo>
                  <a:pt x="2072" y="1230"/>
                </a:lnTo>
                <a:lnTo>
                  <a:pt x="2078" y="1238"/>
                </a:lnTo>
                <a:lnTo>
                  <a:pt x="2084" y="1246"/>
                </a:lnTo>
                <a:lnTo>
                  <a:pt x="2090" y="1255"/>
                </a:lnTo>
                <a:lnTo>
                  <a:pt x="2095" y="1264"/>
                </a:lnTo>
                <a:lnTo>
                  <a:pt x="2100" y="1273"/>
                </a:lnTo>
                <a:lnTo>
                  <a:pt x="2104" y="1283"/>
                </a:lnTo>
                <a:lnTo>
                  <a:pt x="2108" y="1293"/>
                </a:lnTo>
                <a:lnTo>
                  <a:pt x="2112" y="1303"/>
                </a:lnTo>
                <a:lnTo>
                  <a:pt x="2114" y="1313"/>
                </a:lnTo>
                <a:lnTo>
                  <a:pt x="2117" y="1323"/>
                </a:lnTo>
                <a:lnTo>
                  <a:pt x="2119" y="1334"/>
                </a:lnTo>
                <a:lnTo>
                  <a:pt x="2120" y="1345"/>
                </a:lnTo>
                <a:lnTo>
                  <a:pt x="2121" y="1355"/>
                </a:lnTo>
                <a:lnTo>
                  <a:pt x="2121" y="1367"/>
                </a:lnTo>
                <a:lnTo>
                  <a:pt x="2121" y="1376"/>
                </a:lnTo>
                <a:lnTo>
                  <a:pt x="2125" y="1379"/>
                </a:lnTo>
                <a:lnTo>
                  <a:pt x="2129" y="1381"/>
                </a:lnTo>
                <a:lnTo>
                  <a:pt x="2136" y="1387"/>
                </a:lnTo>
                <a:lnTo>
                  <a:pt x="2142" y="1394"/>
                </a:lnTo>
                <a:lnTo>
                  <a:pt x="2145" y="1398"/>
                </a:lnTo>
                <a:lnTo>
                  <a:pt x="2147" y="1402"/>
                </a:lnTo>
                <a:lnTo>
                  <a:pt x="2151" y="1410"/>
                </a:lnTo>
                <a:lnTo>
                  <a:pt x="2153" y="1415"/>
                </a:lnTo>
                <a:lnTo>
                  <a:pt x="2155" y="1419"/>
                </a:lnTo>
                <a:lnTo>
                  <a:pt x="2156" y="1429"/>
                </a:lnTo>
                <a:lnTo>
                  <a:pt x="2157" y="1438"/>
                </a:lnTo>
                <a:close/>
                <a:moveTo>
                  <a:pt x="2085" y="1438"/>
                </a:moveTo>
                <a:lnTo>
                  <a:pt x="2078" y="1438"/>
                </a:lnTo>
                <a:lnTo>
                  <a:pt x="2071" y="1436"/>
                </a:lnTo>
                <a:lnTo>
                  <a:pt x="2065" y="1432"/>
                </a:lnTo>
                <a:lnTo>
                  <a:pt x="2062" y="1430"/>
                </a:lnTo>
                <a:lnTo>
                  <a:pt x="2060" y="1428"/>
                </a:lnTo>
                <a:lnTo>
                  <a:pt x="2055" y="1423"/>
                </a:lnTo>
                <a:lnTo>
                  <a:pt x="2054" y="1420"/>
                </a:lnTo>
                <a:lnTo>
                  <a:pt x="2052" y="1417"/>
                </a:lnTo>
                <a:lnTo>
                  <a:pt x="2051" y="1413"/>
                </a:lnTo>
                <a:lnTo>
                  <a:pt x="2050" y="1410"/>
                </a:lnTo>
                <a:lnTo>
                  <a:pt x="2049" y="1406"/>
                </a:lnTo>
                <a:lnTo>
                  <a:pt x="2049" y="1403"/>
                </a:lnTo>
                <a:lnTo>
                  <a:pt x="2049" y="1367"/>
                </a:lnTo>
                <a:lnTo>
                  <a:pt x="2049" y="1352"/>
                </a:lnTo>
                <a:lnTo>
                  <a:pt x="2046" y="1338"/>
                </a:lnTo>
                <a:lnTo>
                  <a:pt x="2043" y="1324"/>
                </a:lnTo>
                <a:lnTo>
                  <a:pt x="2038" y="1311"/>
                </a:lnTo>
                <a:lnTo>
                  <a:pt x="2035" y="1304"/>
                </a:lnTo>
                <a:lnTo>
                  <a:pt x="2032" y="1298"/>
                </a:lnTo>
                <a:lnTo>
                  <a:pt x="2028" y="1292"/>
                </a:lnTo>
                <a:lnTo>
                  <a:pt x="2025" y="1286"/>
                </a:lnTo>
                <a:lnTo>
                  <a:pt x="2021" y="1281"/>
                </a:lnTo>
                <a:lnTo>
                  <a:pt x="2016" y="1275"/>
                </a:lnTo>
                <a:lnTo>
                  <a:pt x="2007" y="1265"/>
                </a:lnTo>
                <a:lnTo>
                  <a:pt x="1997" y="1256"/>
                </a:lnTo>
                <a:lnTo>
                  <a:pt x="1992" y="1251"/>
                </a:lnTo>
                <a:lnTo>
                  <a:pt x="1986" y="1247"/>
                </a:lnTo>
                <a:lnTo>
                  <a:pt x="1974" y="1240"/>
                </a:lnTo>
                <a:lnTo>
                  <a:pt x="1968" y="1237"/>
                </a:lnTo>
                <a:lnTo>
                  <a:pt x="1961" y="1234"/>
                </a:lnTo>
                <a:lnTo>
                  <a:pt x="1955" y="1232"/>
                </a:lnTo>
                <a:lnTo>
                  <a:pt x="1948" y="1229"/>
                </a:lnTo>
                <a:lnTo>
                  <a:pt x="1941" y="1227"/>
                </a:lnTo>
                <a:lnTo>
                  <a:pt x="1938" y="1227"/>
                </a:lnTo>
                <a:lnTo>
                  <a:pt x="1935" y="1226"/>
                </a:lnTo>
                <a:lnTo>
                  <a:pt x="1920" y="1224"/>
                </a:lnTo>
                <a:lnTo>
                  <a:pt x="1906" y="1223"/>
                </a:lnTo>
                <a:lnTo>
                  <a:pt x="1762" y="1223"/>
                </a:lnTo>
                <a:lnTo>
                  <a:pt x="1747" y="1224"/>
                </a:lnTo>
                <a:lnTo>
                  <a:pt x="1733" y="1226"/>
                </a:lnTo>
                <a:lnTo>
                  <a:pt x="1719" y="1229"/>
                </a:lnTo>
                <a:lnTo>
                  <a:pt x="1706" y="1234"/>
                </a:lnTo>
                <a:lnTo>
                  <a:pt x="1700" y="1237"/>
                </a:lnTo>
                <a:lnTo>
                  <a:pt x="1693" y="1240"/>
                </a:lnTo>
                <a:lnTo>
                  <a:pt x="1687" y="1244"/>
                </a:lnTo>
                <a:lnTo>
                  <a:pt x="1682" y="1247"/>
                </a:lnTo>
                <a:lnTo>
                  <a:pt x="1676" y="1251"/>
                </a:lnTo>
                <a:lnTo>
                  <a:pt x="1670" y="1256"/>
                </a:lnTo>
                <a:lnTo>
                  <a:pt x="1660" y="1265"/>
                </a:lnTo>
                <a:lnTo>
                  <a:pt x="1651" y="1275"/>
                </a:lnTo>
                <a:lnTo>
                  <a:pt x="1647" y="1281"/>
                </a:lnTo>
                <a:lnTo>
                  <a:pt x="1643" y="1286"/>
                </a:lnTo>
                <a:lnTo>
                  <a:pt x="1636" y="1298"/>
                </a:lnTo>
                <a:lnTo>
                  <a:pt x="1632" y="1304"/>
                </a:lnTo>
                <a:lnTo>
                  <a:pt x="1629" y="1311"/>
                </a:lnTo>
                <a:lnTo>
                  <a:pt x="1627" y="1317"/>
                </a:lnTo>
                <a:lnTo>
                  <a:pt x="1625" y="1324"/>
                </a:lnTo>
                <a:lnTo>
                  <a:pt x="1623" y="1331"/>
                </a:lnTo>
                <a:lnTo>
                  <a:pt x="1622" y="1334"/>
                </a:lnTo>
                <a:lnTo>
                  <a:pt x="1621" y="1338"/>
                </a:lnTo>
                <a:lnTo>
                  <a:pt x="1619" y="1352"/>
                </a:lnTo>
                <a:lnTo>
                  <a:pt x="1618" y="1359"/>
                </a:lnTo>
                <a:lnTo>
                  <a:pt x="1618" y="1367"/>
                </a:lnTo>
                <a:lnTo>
                  <a:pt x="1618" y="1403"/>
                </a:lnTo>
                <a:lnTo>
                  <a:pt x="1618" y="1406"/>
                </a:lnTo>
                <a:lnTo>
                  <a:pt x="1617" y="1410"/>
                </a:lnTo>
                <a:lnTo>
                  <a:pt x="1615" y="1417"/>
                </a:lnTo>
                <a:lnTo>
                  <a:pt x="1612" y="1423"/>
                </a:lnTo>
                <a:lnTo>
                  <a:pt x="1610" y="1425"/>
                </a:lnTo>
                <a:lnTo>
                  <a:pt x="1608" y="1428"/>
                </a:lnTo>
                <a:lnTo>
                  <a:pt x="1605" y="1430"/>
                </a:lnTo>
                <a:lnTo>
                  <a:pt x="1602" y="1432"/>
                </a:lnTo>
                <a:lnTo>
                  <a:pt x="1599" y="1434"/>
                </a:lnTo>
                <a:lnTo>
                  <a:pt x="1596" y="1436"/>
                </a:lnTo>
                <a:lnTo>
                  <a:pt x="1593" y="1437"/>
                </a:lnTo>
                <a:lnTo>
                  <a:pt x="1589" y="1438"/>
                </a:lnTo>
                <a:lnTo>
                  <a:pt x="1582" y="1438"/>
                </a:lnTo>
                <a:lnTo>
                  <a:pt x="1582" y="1510"/>
                </a:lnTo>
                <a:lnTo>
                  <a:pt x="1589" y="1511"/>
                </a:lnTo>
                <a:lnTo>
                  <a:pt x="1596" y="1513"/>
                </a:lnTo>
                <a:lnTo>
                  <a:pt x="1602" y="1516"/>
                </a:lnTo>
                <a:lnTo>
                  <a:pt x="1605" y="1519"/>
                </a:lnTo>
                <a:lnTo>
                  <a:pt x="1608" y="1521"/>
                </a:lnTo>
                <a:lnTo>
                  <a:pt x="1612" y="1526"/>
                </a:lnTo>
                <a:lnTo>
                  <a:pt x="1614" y="1529"/>
                </a:lnTo>
                <a:lnTo>
                  <a:pt x="1615" y="1532"/>
                </a:lnTo>
                <a:lnTo>
                  <a:pt x="1617" y="1536"/>
                </a:lnTo>
                <a:lnTo>
                  <a:pt x="1617" y="1539"/>
                </a:lnTo>
                <a:lnTo>
                  <a:pt x="1618" y="1543"/>
                </a:lnTo>
                <a:lnTo>
                  <a:pt x="1618" y="1546"/>
                </a:lnTo>
                <a:lnTo>
                  <a:pt x="1618" y="1558"/>
                </a:lnTo>
                <a:lnTo>
                  <a:pt x="1619" y="1570"/>
                </a:lnTo>
                <a:lnTo>
                  <a:pt x="1621" y="1581"/>
                </a:lnTo>
                <a:lnTo>
                  <a:pt x="1623" y="1592"/>
                </a:lnTo>
                <a:lnTo>
                  <a:pt x="1628" y="1614"/>
                </a:lnTo>
                <a:lnTo>
                  <a:pt x="1634" y="1633"/>
                </a:lnTo>
                <a:lnTo>
                  <a:pt x="1640" y="1650"/>
                </a:lnTo>
                <a:lnTo>
                  <a:pt x="1645" y="1662"/>
                </a:lnTo>
                <a:lnTo>
                  <a:pt x="1649" y="1671"/>
                </a:lnTo>
                <a:lnTo>
                  <a:pt x="1650" y="1674"/>
                </a:lnTo>
                <a:lnTo>
                  <a:pt x="1664" y="1701"/>
                </a:lnTo>
                <a:lnTo>
                  <a:pt x="1671" y="1713"/>
                </a:lnTo>
                <a:lnTo>
                  <a:pt x="1679" y="1725"/>
                </a:lnTo>
                <a:lnTo>
                  <a:pt x="1687" y="1736"/>
                </a:lnTo>
                <a:lnTo>
                  <a:pt x="1695" y="1746"/>
                </a:lnTo>
                <a:lnTo>
                  <a:pt x="1699" y="1751"/>
                </a:lnTo>
                <a:lnTo>
                  <a:pt x="1704" y="1755"/>
                </a:lnTo>
                <a:lnTo>
                  <a:pt x="1709" y="1760"/>
                </a:lnTo>
                <a:lnTo>
                  <a:pt x="1714" y="1764"/>
                </a:lnTo>
                <a:lnTo>
                  <a:pt x="1724" y="1772"/>
                </a:lnTo>
                <a:lnTo>
                  <a:pt x="1730" y="1775"/>
                </a:lnTo>
                <a:lnTo>
                  <a:pt x="1736" y="1778"/>
                </a:lnTo>
                <a:lnTo>
                  <a:pt x="1749" y="1784"/>
                </a:lnTo>
                <a:lnTo>
                  <a:pt x="1755" y="1787"/>
                </a:lnTo>
                <a:lnTo>
                  <a:pt x="1763" y="1789"/>
                </a:lnTo>
                <a:lnTo>
                  <a:pt x="1770" y="1791"/>
                </a:lnTo>
                <a:lnTo>
                  <a:pt x="1778" y="1793"/>
                </a:lnTo>
                <a:lnTo>
                  <a:pt x="1795" y="1796"/>
                </a:lnTo>
                <a:lnTo>
                  <a:pt x="1813" y="1797"/>
                </a:lnTo>
                <a:lnTo>
                  <a:pt x="1823" y="1798"/>
                </a:lnTo>
                <a:lnTo>
                  <a:pt x="1834" y="1798"/>
                </a:lnTo>
                <a:lnTo>
                  <a:pt x="1854" y="1797"/>
                </a:lnTo>
                <a:lnTo>
                  <a:pt x="1873" y="1796"/>
                </a:lnTo>
                <a:lnTo>
                  <a:pt x="1889" y="1793"/>
                </a:lnTo>
                <a:lnTo>
                  <a:pt x="1897" y="1791"/>
                </a:lnTo>
                <a:lnTo>
                  <a:pt x="1905" y="1789"/>
                </a:lnTo>
                <a:lnTo>
                  <a:pt x="1919" y="1784"/>
                </a:lnTo>
                <a:lnTo>
                  <a:pt x="1932" y="1778"/>
                </a:lnTo>
                <a:lnTo>
                  <a:pt x="1938" y="1775"/>
                </a:lnTo>
                <a:lnTo>
                  <a:pt x="1943" y="1772"/>
                </a:lnTo>
                <a:lnTo>
                  <a:pt x="1949" y="1768"/>
                </a:lnTo>
                <a:lnTo>
                  <a:pt x="1954" y="1764"/>
                </a:lnTo>
                <a:lnTo>
                  <a:pt x="1964" y="1755"/>
                </a:lnTo>
                <a:lnTo>
                  <a:pt x="1973" y="1746"/>
                </a:lnTo>
                <a:lnTo>
                  <a:pt x="1981" y="1736"/>
                </a:lnTo>
                <a:lnTo>
                  <a:pt x="1989" y="1725"/>
                </a:lnTo>
                <a:lnTo>
                  <a:pt x="1996" y="1713"/>
                </a:lnTo>
                <a:lnTo>
                  <a:pt x="2003" y="1701"/>
                </a:lnTo>
                <a:lnTo>
                  <a:pt x="2017" y="1674"/>
                </a:lnTo>
                <a:lnTo>
                  <a:pt x="2019" y="1671"/>
                </a:lnTo>
                <a:lnTo>
                  <a:pt x="2022" y="1662"/>
                </a:lnTo>
                <a:lnTo>
                  <a:pt x="2027" y="1650"/>
                </a:lnTo>
                <a:lnTo>
                  <a:pt x="2033" y="1633"/>
                </a:lnTo>
                <a:lnTo>
                  <a:pt x="2039" y="1614"/>
                </a:lnTo>
                <a:lnTo>
                  <a:pt x="2044" y="1592"/>
                </a:lnTo>
                <a:lnTo>
                  <a:pt x="2046" y="1581"/>
                </a:lnTo>
                <a:lnTo>
                  <a:pt x="2048" y="1570"/>
                </a:lnTo>
                <a:lnTo>
                  <a:pt x="2049" y="1558"/>
                </a:lnTo>
                <a:lnTo>
                  <a:pt x="2049" y="1546"/>
                </a:lnTo>
                <a:lnTo>
                  <a:pt x="2049" y="1543"/>
                </a:lnTo>
                <a:lnTo>
                  <a:pt x="2050" y="1539"/>
                </a:lnTo>
                <a:lnTo>
                  <a:pt x="2052" y="1532"/>
                </a:lnTo>
                <a:lnTo>
                  <a:pt x="2055" y="1526"/>
                </a:lnTo>
                <a:lnTo>
                  <a:pt x="2058" y="1523"/>
                </a:lnTo>
                <a:lnTo>
                  <a:pt x="2060" y="1521"/>
                </a:lnTo>
                <a:lnTo>
                  <a:pt x="2065" y="1516"/>
                </a:lnTo>
                <a:lnTo>
                  <a:pt x="2068" y="1515"/>
                </a:lnTo>
                <a:lnTo>
                  <a:pt x="2071" y="1513"/>
                </a:lnTo>
                <a:lnTo>
                  <a:pt x="2075" y="1512"/>
                </a:lnTo>
                <a:lnTo>
                  <a:pt x="2078" y="1511"/>
                </a:lnTo>
                <a:lnTo>
                  <a:pt x="2085" y="1510"/>
                </a:lnTo>
                <a:lnTo>
                  <a:pt x="2085" y="1438"/>
                </a:lnTo>
                <a:close/>
                <a:moveTo>
                  <a:pt x="1942" y="1438"/>
                </a:moveTo>
                <a:lnTo>
                  <a:pt x="1906" y="1438"/>
                </a:lnTo>
                <a:lnTo>
                  <a:pt x="1898" y="1439"/>
                </a:lnTo>
                <a:lnTo>
                  <a:pt x="1892" y="1441"/>
                </a:lnTo>
                <a:lnTo>
                  <a:pt x="1886" y="1445"/>
                </a:lnTo>
                <a:lnTo>
                  <a:pt x="1883" y="1447"/>
                </a:lnTo>
                <a:lnTo>
                  <a:pt x="1880" y="1449"/>
                </a:lnTo>
                <a:lnTo>
                  <a:pt x="1876" y="1454"/>
                </a:lnTo>
                <a:lnTo>
                  <a:pt x="1874" y="1457"/>
                </a:lnTo>
                <a:lnTo>
                  <a:pt x="1872" y="1460"/>
                </a:lnTo>
                <a:lnTo>
                  <a:pt x="1871" y="1464"/>
                </a:lnTo>
                <a:lnTo>
                  <a:pt x="1870" y="1467"/>
                </a:lnTo>
                <a:lnTo>
                  <a:pt x="1870" y="1471"/>
                </a:lnTo>
                <a:lnTo>
                  <a:pt x="1870" y="1474"/>
                </a:lnTo>
                <a:lnTo>
                  <a:pt x="1870" y="1478"/>
                </a:lnTo>
                <a:lnTo>
                  <a:pt x="1870" y="1482"/>
                </a:lnTo>
                <a:lnTo>
                  <a:pt x="1872" y="1488"/>
                </a:lnTo>
                <a:lnTo>
                  <a:pt x="1876" y="1494"/>
                </a:lnTo>
                <a:lnTo>
                  <a:pt x="1878" y="1497"/>
                </a:lnTo>
                <a:lnTo>
                  <a:pt x="1880" y="1500"/>
                </a:lnTo>
                <a:lnTo>
                  <a:pt x="1886" y="1504"/>
                </a:lnTo>
                <a:lnTo>
                  <a:pt x="1888" y="1506"/>
                </a:lnTo>
                <a:lnTo>
                  <a:pt x="1892" y="1507"/>
                </a:lnTo>
                <a:lnTo>
                  <a:pt x="1895" y="1509"/>
                </a:lnTo>
                <a:lnTo>
                  <a:pt x="1898" y="1510"/>
                </a:lnTo>
                <a:lnTo>
                  <a:pt x="1906" y="1510"/>
                </a:lnTo>
                <a:lnTo>
                  <a:pt x="1942" y="1510"/>
                </a:lnTo>
                <a:lnTo>
                  <a:pt x="1949" y="1510"/>
                </a:lnTo>
                <a:lnTo>
                  <a:pt x="1956" y="1507"/>
                </a:lnTo>
                <a:lnTo>
                  <a:pt x="1962" y="1504"/>
                </a:lnTo>
                <a:lnTo>
                  <a:pt x="1964" y="1502"/>
                </a:lnTo>
                <a:lnTo>
                  <a:pt x="1967" y="1500"/>
                </a:lnTo>
                <a:lnTo>
                  <a:pt x="1969" y="1497"/>
                </a:lnTo>
                <a:lnTo>
                  <a:pt x="1971" y="1494"/>
                </a:lnTo>
                <a:lnTo>
                  <a:pt x="1973" y="1492"/>
                </a:lnTo>
                <a:lnTo>
                  <a:pt x="1975" y="1488"/>
                </a:lnTo>
                <a:lnTo>
                  <a:pt x="1976" y="1485"/>
                </a:lnTo>
                <a:lnTo>
                  <a:pt x="1977" y="1482"/>
                </a:lnTo>
                <a:lnTo>
                  <a:pt x="1977" y="1478"/>
                </a:lnTo>
                <a:lnTo>
                  <a:pt x="1977" y="1474"/>
                </a:lnTo>
                <a:lnTo>
                  <a:pt x="1977" y="1471"/>
                </a:lnTo>
                <a:lnTo>
                  <a:pt x="1977" y="1467"/>
                </a:lnTo>
                <a:lnTo>
                  <a:pt x="1975" y="1460"/>
                </a:lnTo>
                <a:lnTo>
                  <a:pt x="1971" y="1454"/>
                </a:lnTo>
                <a:lnTo>
                  <a:pt x="1969" y="1452"/>
                </a:lnTo>
                <a:lnTo>
                  <a:pt x="1967" y="1449"/>
                </a:lnTo>
                <a:lnTo>
                  <a:pt x="1962" y="1445"/>
                </a:lnTo>
                <a:lnTo>
                  <a:pt x="1959" y="1443"/>
                </a:lnTo>
                <a:lnTo>
                  <a:pt x="1956" y="1441"/>
                </a:lnTo>
                <a:lnTo>
                  <a:pt x="1952" y="1440"/>
                </a:lnTo>
                <a:lnTo>
                  <a:pt x="1949" y="1439"/>
                </a:lnTo>
                <a:lnTo>
                  <a:pt x="1942" y="1438"/>
                </a:lnTo>
                <a:close/>
                <a:moveTo>
                  <a:pt x="1762" y="1438"/>
                </a:moveTo>
                <a:lnTo>
                  <a:pt x="1726" y="1438"/>
                </a:lnTo>
                <a:lnTo>
                  <a:pt x="1719" y="1439"/>
                </a:lnTo>
                <a:lnTo>
                  <a:pt x="1712" y="1441"/>
                </a:lnTo>
                <a:lnTo>
                  <a:pt x="1706" y="1445"/>
                </a:lnTo>
                <a:lnTo>
                  <a:pt x="1703" y="1447"/>
                </a:lnTo>
                <a:lnTo>
                  <a:pt x="1701" y="1449"/>
                </a:lnTo>
                <a:lnTo>
                  <a:pt x="1698" y="1452"/>
                </a:lnTo>
                <a:lnTo>
                  <a:pt x="1696" y="1454"/>
                </a:lnTo>
                <a:lnTo>
                  <a:pt x="1694" y="1457"/>
                </a:lnTo>
                <a:lnTo>
                  <a:pt x="1693" y="1460"/>
                </a:lnTo>
                <a:lnTo>
                  <a:pt x="1692" y="1464"/>
                </a:lnTo>
                <a:lnTo>
                  <a:pt x="1691" y="1467"/>
                </a:lnTo>
                <a:lnTo>
                  <a:pt x="1690" y="1471"/>
                </a:lnTo>
                <a:lnTo>
                  <a:pt x="1690" y="1474"/>
                </a:lnTo>
                <a:lnTo>
                  <a:pt x="1690" y="1478"/>
                </a:lnTo>
                <a:lnTo>
                  <a:pt x="1691" y="1482"/>
                </a:lnTo>
                <a:lnTo>
                  <a:pt x="1693" y="1488"/>
                </a:lnTo>
                <a:lnTo>
                  <a:pt x="1696" y="1494"/>
                </a:lnTo>
                <a:lnTo>
                  <a:pt x="1698" y="1497"/>
                </a:lnTo>
                <a:lnTo>
                  <a:pt x="1701" y="1500"/>
                </a:lnTo>
                <a:lnTo>
                  <a:pt x="1706" y="1504"/>
                </a:lnTo>
                <a:lnTo>
                  <a:pt x="1709" y="1506"/>
                </a:lnTo>
                <a:lnTo>
                  <a:pt x="1712" y="1507"/>
                </a:lnTo>
                <a:lnTo>
                  <a:pt x="1715" y="1509"/>
                </a:lnTo>
                <a:lnTo>
                  <a:pt x="1719" y="1510"/>
                </a:lnTo>
                <a:lnTo>
                  <a:pt x="1726" y="1510"/>
                </a:lnTo>
                <a:lnTo>
                  <a:pt x="1762" y="1510"/>
                </a:lnTo>
                <a:lnTo>
                  <a:pt x="1769" y="1510"/>
                </a:lnTo>
                <a:lnTo>
                  <a:pt x="1776" y="1507"/>
                </a:lnTo>
                <a:lnTo>
                  <a:pt x="1782" y="1504"/>
                </a:lnTo>
                <a:lnTo>
                  <a:pt x="1785" y="1502"/>
                </a:lnTo>
                <a:lnTo>
                  <a:pt x="1787" y="1500"/>
                </a:lnTo>
                <a:lnTo>
                  <a:pt x="1792" y="1494"/>
                </a:lnTo>
                <a:lnTo>
                  <a:pt x="1793" y="1492"/>
                </a:lnTo>
                <a:lnTo>
                  <a:pt x="1795" y="1488"/>
                </a:lnTo>
                <a:lnTo>
                  <a:pt x="1796" y="1485"/>
                </a:lnTo>
                <a:lnTo>
                  <a:pt x="1797" y="1482"/>
                </a:lnTo>
                <a:lnTo>
                  <a:pt x="1798" y="1478"/>
                </a:lnTo>
                <a:lnTo>
                  <a:pt x="1798" y="1474"/>
                </a:lnTo>
                <a:lnTo>
                  <a:pt x="1798" y="1471"/>
                </a:lnTo>
                <a:lnTo>
                  <a:pt x="1797" y="1467"/>
                </a:lnTo>
                <a:lnTo>
                  <a:pt x="1795" y="1460"/>
                </a:lnTo>
                <a:lnTo>
                  <a:pt x="1792" y="1454"/>
                </a:lnTo>
                <a:lnTo>
                  <a:pt x="1790" y="1452"/>
                </a:lnTo>
                <a:lnTo>
                  <a:pt x="1787" y="1449"/>
                </a:lnTo>
                <a:lnTo>
                  <a:pt x="1782" y="1445"/>
                </a:lnTo>
                <a:lnTo>
                  <a:pt x="1779" y="1443"/>
                </a:lnTo>
                <a:lnTo>
                  <a:pt x="1776" y="1441"/>
                </a:lnTo>
                <a:lnTo>
                  <a:pt x="1773" y="1440"/>
                </a:lnTo>
                <a:lnTo>
                  <a:pt x="1769" y="1439"/>
                </a:lnTo>
                <a:lnTo>
                  <a:pt x="1762" y="1438"/>
                </a:lnTo>
                <a:close/>
                <a:moveTo>
                  <a:pt x="1259" y="647"/>
                </a:moveTo>
                <a:lnTo>
                  <a:pt x="1403" y="647"/>
                </a:lnTo>
                <a:lnTo>
                  <a:pt x="1410" y="646"/>
                </a:lnTo>
                <a:lnTo>
                  <a:pt x="1417" y="644"/>
                </a:lnTo>
                <a:lnTo>
                  <a:pt x="1423" y="641"/>
                </a:lnTo>
                <a:lnTo>
                  <a:pt x="1425" y="639"/>
                </a:lnTo>
                <a:lnTo>
                  <a:pt x="1428" y="636"/>
                </a:lnTo>
                <a:lnTo>
                  <a:pt x="1432" y="631"/>
                </a:lnTo>
                <a:lnTo>
                  <a:pt x="1434" y="628"/>
                </a:lnTo>
                <a:lnTo>
                  <a:pt x="1436" y="625"/>
                </a:lnTo>
                <a:lnTo>
                  <a:pt x="1437" y="622"/>
                </a:lnTo>
                <a:lnTo>
                  <a:pt x="1438" y="618"/>
                </a:lnTo>
                <a:lnTo>
                  <a:pt x="1438" y="615"/>
                </a:lnTo>
                <a:lnTo>
                  <a:pt x="1438" y="611"/>
                </a:lnTo>
                <a:lnTo>
                  <a:pt x="1438" y="607"/>
                </a:lnTo>
                <a:lnTo>
                  <a:pt x="1438" y="604"/>
                </a:lnTo>
                <a:lnTo>
                  <a:pt x="1436" y="597"/>
                </a:lnTo>
                <a:lnTo>
                  <a:pt x="1432" y="591"/>
                </a:lnTo>
                <a:lnTo>
                  <a:pt x="1430" y="588"/>
                </a:lnTo>
                <a:lnTo>
                  <a:pt x="1428" y="586"/>
                </a:lnTo>
                <a:lnTo>
                  <a:pt x="1423" y="581"/>
                </a:lnTo>
                <a:lnTo>
                  <a:pt x="1420" y="579"/>
                </a:lnTo>
                <a:lnTo>
                  <a:pt x="1417" y="578"/>
                </a:lnTo>
                <a:lnTo>
                  <a:pt x="1413" y="577"/>
                </a:lnTo>
                <a:lnTo>
                  <a:pt x="1410" y="576"/>
                </a:lnTo>
                <a:lnTo>
                  <a:pt x="1403" y="575"/>
                </a:lnTo>
                <a:lnTo>
                  <a:pt x="1259" y="575"/>
                </a:lnTo>
                <a:lnTo>
                  <a:pt x="1252" y="576"/>
                </a:lnTo>
                <a:lnTo>
                  <a:pt x="1245" y="578"/>
                </a:lnTo>
                <a:lnTo>
                  <a:pt x="1239" y="581"/>
                </a:lnTo>
                <a:lnTo>
                  <a:pt x="1236" y="583"/>
                </a:lnTo>
                <a:lnTo>
                  <a:pt x="1233" y="586"/>
                </a:lnTo>
                <a:lnTo>
                  <a:pt x="1229" y="591"/>
                </a:lnTo>
                <a:lnTo>
                  <a:pt x="1227" y="594"/>
                </a:lnTo>
                <a:lnTo>
                  <a:pt x="1226" y="597"/>
                </a:lnTo>
                <a:lnTo>
                  <a:pt x="1224" y="600"/>
                </a:lnTo>
                <a:lnTo>
                  <a:pt x="1224" y="604"/>
                </a:lnTo>
                <a:lnTo>
                  <a:pt x="1223" y="607"/>
                </a:lnTo>
                <a:lnTo>
                  <a:pt x="1223" y="611"/>
                </a:lnTo>
                <a:lnTo>
                  <a:pt x="1223" y="615"/>
                </a:lnTo>
                <a:lnTo>
                  <a:pt x="1224" y="618"/>
                </a:lnTo>
                <a:lnTo>
                  <a:pt x="1226" y="625"/>
                </a:lnTo>
                <a:lnTo>
                  <a:pt x="1229" y="631"/>
                </a:lnTo>
                <a:lnTo>
                  <a:pt x="1231" y="634"/>
                </a:lnTo>
                <a:lnTo>
                  <a:pt x="1233" y="636"/>
                </a:lnTo>
                <a:lnTo>
                  <a:pt x="1236" y="639"/>
                </a:lnTo>
                <a:lnTo>
                  <a:pt x="1239" y="641"/>
                </a:lnTo>
                <a:lnTo>
                  <a:pt x="1242" y="643"/>
                </a:lnTo>
                <a:lnTo>
                  <a:pt x="1245" y="644"/>
                </a:lnTo>
                <a:lnTo>
                  <a:pt x="1248" y="645"/>
                </a:lnTo>
                <a:lnTo>
                  <a:pt x="1252" y="646"/>
                </a:lnTo>
                <a:lnTo>
                  <a:pt x="1259" y="647"/>
                </a:lnTo>
                <a:close/>
                <a:moveTo>
                  <a:pt x="1510" y="611"/>
                </a:moveTo>
                <a:lnTo>
                  <a:pt x="1510" y="615"/>
                </a:lnTo>
                <a:lnTo>
                  <a:pt x="1511" y="618"/>
                </a:lnTo>
                <a:lnTo>
                  <a:pt x="1513" y="625"/>
                </a:lnTo>
                <a:lnTo>
                  <a:pt x="1516" y="631"/>
                </a:lnTo>
                <a:lnTo>
                  <a:pt x="1519" y="634"/>
                </a:lnTo>
                <a:lnTo>
                  <a:pt x="1521" y="636"/>
                </a:lnTo>
                <a:lnTo>
                  <a:pt x="1526" y="641"/>
                </a:lnTo>
                <a:lnTo>
                  <a:pt x="1529" y="643"/>
                </a:lnTo>
                <a:lnTo>
                  <a:pt x="1532" y="644"/>
                </a:lnTo>
                <a:lnTo>
                  <a:pt x="1536" y="645"/>
                </a:lnTo>
                <a:lnTo>
                  <a:pt x="1539" y="646"/>
                </a:lnTo>
                <a:lnTo>
                  <a:pt x="1546" y="647"/>
                </a:lnTo>
                <a:lnTo>
                  <a:pt x="1834" y="647"/>
                </a:lnTo>
                <a:lnTo>
                  <a:pt x="1841" y="646"/>
                </a:lnTo>
                <a:lnTo>
                  <a:pt x="1848" y="644"/>
                </a:lnTo>
                <a:lnTo>
                  <a:pt x="1854" y="641"/>
                </a:lnTo>
                <a:lnTo>
                  <a:pt x="1857" y="639"/>
                </a:lnTo>
                <a:lnTo>
                  <a:pt x="1859" y="636"/>
                </a:lnTo>
                <a:lnTo>
                  <a:pt x="1864" y="631"/>
                </a:lnTo>
                <a:lnTo>
                  <a:pt x="1865" y="628"/>
                </a:lnTo>
                <a:lnTo>
                  <a:pt x="1867" y="625"/>
                </a:lnTo>
                <a:lnTo>
                  <a:pt x="1868" y="622"/>
                </a:lnTo>
                <a:lnTo>
                  <a:pt x="1869" y="618"/>
                </a:lnTo>
                <a:lnTo>
                  <a:pt x="1869" y="615"/>
                </a:lnTo>
                <a:lnTo>
                  <a:pt x="1870" y="611"/>
                </a:lnTo>
                <a:lnTo>
                  <a:pt x="1869" y="607"/>
                </a:lnTo>
                <a:lnTo>
                  <a:pt x="1869" y="604"/>
                </a:lnTo>
                <a:lnTo>
                  <a:pt x="1867" y="597"/>
                </a:lnTo>
                <a:lnTo>
                  <a:pt x="1864" y="591"/>
                </a:lnTo>
                <a:lnTo>
                  <a:pt x="1861" y="588"/>
                </a:lnTo>
                <a:lnTo>
                  <a:pt x="1859" y="586"/>
                </a:lnTo>
                <a:lnTo>
                  <a:pt x="1854" y="581"/>
                </a:lnTo>
                <a:lnTo>
                  <a:pt x="1851" y="579"/>
                </a:lnTo>
                <a:lnTo>
                  <a:pt x="1848" y="578"/>
                </a:lnTo>
                <a:lnTo>
                  <a:pt x="1844" y="577"/>
                </a:lnTo>
                <a:lnTo>
                  <a:pt x="1841" y="576"/>
                </a:lnTo>
                <a:lnTo>
                  <a:pt x="1834" y="575"/>
                </a:lnTo>
                <a:lnTo>
                  <a:pt x="1546" y="575"/>
                </a:lnTo>
                <a:lnTo>
                  <a:pt x="1539" y="576"/>
                </a:lnTo>
                <a:lnTo>
                  <a:pt x="1532" y="578"/>
                </a:lnTo>
                <a:lnTo>
                  <a:pt x="1526" y="581"/>
                </a:lnTo>
                <a:lnTo>
                  <a:pt x="1523" y="583"/>
                </a:lnTo>
                <a:lnTo>
                  <a:pt x="1521" y="586"/>
                </a:lnTo>
                <a:lnTo>
                  <a:pt x="1516" y="591"/>
                </a:lnTo>
                <a:lnTo>
                  <a:pt x="1515" y="594"/>
                </a:lnTo>
                <a:lnTo>
                  <a:pt x="1513" y="597"/>
                </a:lnTo>
                <a:lnTo>
                  <a:pt x="1512" y="600"/>
                </a:lnTo>
                <a:lnTo>
                  <a:pt x="1511" y="604"/>
                </a:lnTo>
                <a:lnTo>
                  <a:pt x="1510" y="607"/>
                </a:lnTo>
                <a:lnTo>
                  <a:pt x="1510" y="611"/>
                </a:lnTo>
                <a:close/>
                <a:moveTo>
                  <a:pt x="1690" y="359"/>
                </a:moveTo>
                <a:lnTo>
                  <a:pt x="1259" y="359"/>
                </a:lnTo>
                <a:lnTo>
                  <a:pt x="1252" y="360"/>
                </a:lnTo>
                <a:lnTo>
                  <a:pt x="1245" y="362"/>
                </a:lnTo>
                <a:lnTo>
                  <a:pt x="1239" y="366"/>
                </a:lnTo>
                <a:lnTo>
                  <a:pt x="1236" y="368"/>
                </a:lnTo>
                <a:lnTo>
                  <a:pt x="1233" y="370"/>
                </a:lnTo>
                <a:lnTo>
                  <a:pt x="1229" y="375"/>
                </a:lnTo>
                <a:lnTo>
                  <a:pt x="1227" y="378"/>
                </a:lnTo>
                <a:lnTo>
                  <a:pt x="1226" y="381"/>
                </a:lnTo>
                <a:lnTo>
                  <a:pt x="1224" y="385"/>
                </a:lnTo>
                <a:lnTo>
                  <a:pt x="1224" y="388"/>
                </a:lnTo>
                <a:lnTo>
                  <a:pt x="1223" y="392"/>
                </a:lnTo>
                <a:lnTo>
                  <a:pt x="1223" y="395"/>
                </a:lnTo>
                <a:lnTo>
                  <a:pt x="1223" y="399"/>
                </a:lnTo>
                <a:lnTo>
                  <a:pt x="1224" y="403"/>
                </a:lnTo>
                <a:lnTo>
                  <a:pt x="1226" y="409"/>
                </a:lnTo>
                <a:lnTo>
                  <a:pt x="1229" y="415"/>
                </a:lnTo>
                <a:lnTo>
                  <a:pt x="1231" y="418"/>
                </a:lnTo>
                <a:lnTo>
                  <a:pt x="1233" y="421"/>
                </a:lnTo>
                <a:lnTo>
                  <a:pt x="1236" y="423"/>
                </a:lnTo>
                <a:lnTo>
                  <a:pt x="1239" y="425"/>
                </a:lnTo>
                <a:lnTo>
                  <a:pt x="1242" y="427"/>
                </a:lnTo>
                <a:lnTo>
                  <a:pt x="1245" y="429"/>
                </a:lnTo>
                <a:lnTo>
                  <a:pt x="1248" y="430"/>
                </a:lnTo>
                <a:lnTo>
                  <a:pt x="1252" y="431"/>
                </a:lnTo>
                <a:lnTo>
                  <a:pt x="1259" y="431"/>
                </a:lnTo>
                <a:lnTo>
                  <a:pt x="1690" y="431"/>
                </a:lnTo>
                <a:lnTo>
                  <a:pt x="1697" y="431"/>
                </a:lnTo>
                <a:lnTo>
                  <a:pt x="1704" y="429"/>
                </a:lnTo>
                <a:lnTo>
                  <a:pt x="1710" y="425"/>
                </a:lnTo>
                <a:lnTo>
                  <a:pt x="1713" y="423"/>
                </a:lnTo>
                <a:lnTo>
                  <a:pt x="1715" y="421"/>
                </a:lnTo>
                <a:lnTo>
                  <a:pt x="1720" y="415"/>
                </a:lnTo>
                <a:lnTo>
                  <a:pt x="1722" y="413"/>
                </a:lnTo>
                <a:lnTo>
                  <a:pt x="1723" y="409"/>
                </a:lnTo>
                <a:lnTo>
                  <a:pt x="1724" y="406"/>
                </a:lnTo>
                <a:lnTo>
                  <a:pt x="1725" y="403"/>
                </a:lnTo>
                <a:lnTo>
                  <a:pt x="1726" y="399"/>
                </a:lnTo>
                <a:lnTo>
                  <a:pt x="1726" y="395"/>
                </a:lnTo>
                <a:lnTo>
                  <a:pt x="1726" y="392"/>
                </a:lnTo>
                <a:lnTo>
                  <a:pt x="1725" y="388"/>
                </a:lnTo>
                <a:lnTo>
                  <a:pt x="1723" y="381"/>
                </a:lnTo>
                <a:lnTo>
                  <a:pt x="1720" y="375"/>
                </a:lnTo>
                <a:lnTo>
                  <a:pt x="1718" y="373"/>
                </a:lnTo>
                <a:lnTo>
                  <a:pt x="1715" y="370"/>
                </a:lnTo>
                <a:lnTo>
                  <a:pt x="1710" y="366"/>
                </a:lnTo>
                <a:lnTo>
                  <a:pt x="1707" y="364"/>
                </a:lnTo>
                <a:lnTo>
                  <a:pt x="1704" y="362"/>
                </a:lnTo>
                <a:lnTo>
                  <a:pt x="1701" y="361"/>
                </a:lnTo>
                <a:lnTo>
                  <a:pt x="1697" y="360"/>
                </a:lnTo>
                <a:lnTo>
                  <a:pt x="1690" y="359"/>
                </a:lnTo>
                <a:close/>
              </a:path>
            </a:pathLst>
          </a:custGeom>
          <a:solidFill>
            <a:schemeClr val="accent1"/>
          </a:solidFill>
          <a:ln>
            <a:solidFill>
              <a:schemeClr val="accent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sp>
        <p:nvSpPr>
          <p:cNvPr id="23" name="Freeform 71">
            <a:extLst>
              <a:ext uri="{FF2B5EF4-FFF2-40B4-BE49-F238E27FC236}">
                <a16:creationId xmlns:a16="http://schemas.microsoft.com/office/drawing/2014/main" xmlns="" id="{7B11BA3C-4936-084B-99A5-52249D8BB9E7}"/>
              </a:ext>
            </a:extLst>
          </p:cNvPr>
          <p:cNvSpPr>
            <a:spLocks noChangeAspect="1" noEditPoints="1"/>
          </p:cNvSpPr>
          <p:nvPr/>
        </p:nvSpPr>
        <p:spPr bwMode="auto">
          <a:xfrm>
            <a:off x="9969328" y="4581128"/>
            <a:ext cx="1218795" cy="1218795"/>
          </a:xfrm>
          <a:custGeom>
            <a:avLst/>
            <a:gdLst>
              <a:gd name="T0" fmla="*/ 79 w 1629"/>
              <a:gd name="T1" fmla="*/ 14 h 1629"/>
              <a:gd name="T2" fmla="*/ 325 w 1629"/>
              <a:gd name="T3" fmla="*/ 33 h 1629"/>
              <a:gd name="T4" fmla="*/ 80 w 1629"/>
              <a:gd name="T5" fmla="*/ 80 h 1629"/>
              <a:gd name="T6" fmla="*/ 32 w 1629"/>
              <a:gd name="T7" fmla="*/ 869 h 1629"/>
              <a:gd name="T8" fmla="*/ 1197 w 1629"/>
              <a:gd name="T9" fmla="*/ 17 h 1629"/>
              <a:gd name="T10" fmla="*/ 1522 w 1629"/>
              <a:gd name="T11" fmla="*/ 61 h 1629"/>
              <a:gd name="T12" fmla="*/ 1572 w 1629"/>
              <a:gd name="T13" fmla="*/ 1132 h 1629"/>
              <a:gd name="T14" fmla="*/ 128 w 1629"/>
              <a:gd name="T15" fmla="*/ 1194 h 1629"/>
              <a:gd name="T16" fmla="*/ 54 w 1629"/>
              <a:gd name="T17" fmla="*/ 978 h 1629"/>
              <a:gd name="T18" fmla="*/ 1501 w 1629"/>
              <a:gd name="T19" fmla="*/ 925 h 1629"/>
              <a:gd name="T20" fmla="*/ 11 w 1629"/>
              <a:gd name="T21" fmla="*/ 1164 h 1629"/>
              <a:gd name="T22" fmla="*/ 122 w 1629"/>
              <a:gd name="T23" fmla="*/ 1248 h 1629"/>
              <a:gd name="T24" fmla="*/ 1611 w 1629"/>
              <a:gd name="T25" fmla="*/ 1176 h 1629"/>
              <a:gd name="T26" fmla="*/ 1600 w 1629"/>
              <a:gd name="T27" fmla="*/ 57 h 1629"/>
              <a:gd name="T28" fmla="*/ 762 w 1629"/>
              <a:gd name="T29" fmla="*/ 1097 h 1629"/>
              <a:gd name="T30" fmla="*/ 836 w 1629"/>
              <a:gd name="T31" fmla="*/ 1136 h 1629"/>
              <a:gd name="T32" fmla="*/ 862 w 1629"/>
              <a:gd name="T33" fmla="*/ 1061 h 1629"/>
              <a:gd name="T34" fmla="*/ 780 w 1629"/>
              <a:gd name="T35" fmla="*/ 1045 h 1629"/>
              <a:gd name="T36" fmla="*/ 1074 w 1629"/>
              <a:gd name="T37" fmla="*/ 1525 h 1629"/>
              <a:gd name="T38" fmla="*/ 975 w 1629"/>
              <a:gd name="T39" fmla="*/ 1537 h 1629"/>
              <a:gd name="T40" fmla="*/ 869 w 1629"/>
              <a:gd name="T41" fmla="*/ 1575 h 1629"/>
              <a:gd name="T42" fmla="*/ 815 w 1629"/>
              <a:gd name="T43" fmla="*/ 1542 h 1629"/>
              <a:gd name="T44" fmla="*/ 710 w 1629"/>
              <a:gd name="T45" fmla="*/ 1532 h 1629"/>
              <a:gd name="T46" fmla="*/ 613 w 1629"/>
              <a:gd name="T47" fmla="*/ 1523 h 1629"/>
              <a:gd name="T48" fmla="*/ 521 w 1629"/>
              <a:gd name="T49" fmla="*/ 1521 h 1629"/>
              <a:gd name="T50" fmla="*/ 422 w 1629"/>
              <a:gd name="T51" fmla="*/ 1525 h 1629"/>
              <a:gd name="T52" fmla="*/ 323 w 1629"/>
              <a:gd name="T53" fmla="*/ 1537 h 1629"/>
              <a:gd name="T54" fmla="*/ 217 w 1629"/>
              <a:gd name="T55" fmla="*/ 1575 h 1629"/>
              <a:gd name="T56" fmla="*/ 163 w 1629"/>
              <a:gd name="T57" fmla="*/ 1542 h 1629"/>
              <a:gd name="T58" fmla="*/ 125 w 1629"/>
              <a:gd name="T59" fmla="*/ 1627 h 1629"/>
              <a:gd name="T60" fmla="*/ 1132 w 1629"/>
              <a:gd name="T61" fmla="*/ 1583 h 1629"/>
              <a:gd name="T62" fmla="*/ 668 w 1629"/>
              <a:gd name="T63" fmla="*/ 1306 h 1629"/>
              <a:gd name="T64" fmla="*/ 684 w 1629"/>
              <a:gd name="T65" fmla="*/ 1466 h 1629"/>
              <a:gd name="T66" fmla="*/ 978 w 1629"/>
              <a:gd name="T67" fmla="*/ 1439 h 1629"/>
              <a:gd name="T68" fmla="*/ 924 w 1629"/>
              <a:gd name="T69" fmla="*/ 1325 h 1629"/>
              <a:gd name="T70" fmla="*/ 1508 w 1629"/>
              <a:gd name="T71" fmla="*/ 1624 h 1629"/>
              <a:gd name="T72" fmla="*/ 1251 w 1629"/>
              <a:gd name="T73" fmla="*/ 1553 h 1629"/>
              <a:gd name="T74" fmla="*/ 1357 w 1629"/>
              <a:gd name="T75" fmla="*/ 1466 h 1629"/>
              <a:gd name="T76" fmla="*/ 1512 w 1629"/>
              <a:gd name="T77" fmla="*/ 1533 h 1629"/>
              <a:gd name="T78" fmla="*/ 1428 w 1629"/>
              <a:gd name="T79" fmla="*/ 1523 h 1629"/>
              <a:gd name="T80" fmla="*/ 1304 w 1629"/>
              <a:gd name="T81" fmla="*/ 1564 h 1629"/>
              <a:gd name="T82" fmla="*/ 1059 w 1629"/>
              <a:gd name="T83" fmla="*/ 218 h 1629"/>
              <a:gd name="T84" fmla="*/ 1059 w 1629"/>
              <a:gd name="T85" fmla="*/ 272 h 1629"/>
              <a:gd name="T86" fmla="*/ 1107 w 1629"/>
              <a:gd name="T87" fmla="*/ 10 h 1629"/>
              <a:gd name="T88" fmla="*/ 923 w 1629"/>
              <a:gd name="T89" fmla="*/ 245 h 1629"/>
              <a:gd name="T90" fmla="*/ 595 w 1629"/>
              <a:gd name="T91" fmla="*/ 853 h 1629"/>
              <a:gd name="T92" fmla="*/ 476 w 1629"/>
              <a:gd name="T93" fmla="*/ 756 h 1629"/>
              <a:gd name="T94" fmla="*/ 461 w 1629"/>
              <a:gd name="T95" fmla="*/ 652 h 1629"/>
              <a:gd name="T96" fmla="*/ 461 w 1629"/>
              <a:gd name="T97" fmla="*/ 598 h 1629"/>
              <a:gd name="T98" fmla="*/ 580 w 1629"/>
              <a:gd name="T99" fmla="*/ 492 h 1629"/>
              <a:gd name="T100" fmla="*/ 483 w 1629"/>
              <a:gd name="T101" fmla="*/ 393 h 1629"/>
              <a:gd name="T102" fmla="*/ 488 w 1629"/>
              <a:gd name="T103" fmla="*/ 300 h 1629"/>
              <a:gd name="T104" fmla="*/ 595 w 1629"/>
              <a:gd name="T105" fmla="*/ 202 h 1629"/>
              <a:gd name="T106" fmla="*/ 817 w 1629"/>
              <a:gd name="T107" fmla="*/ 853 h 1629"/>
              <a:gd name="T108" fmla="*/ 869 w 1629"/>
              <a:gd name="T109" fmla="*/ 27 h 1629"/>
              <a:gd name="T110" fmla="*/ 380 w 1629"/>
              <a:gd name="T111" fmla="*/ 22 h 1629"/>
              <a:gd name="T112" fmla="*/ 1199 w 1629"/>
              <a:gd name="T113" fmla="*/ 339 h 1629"/>
              <a:gd name="T114" fmla="*/ 1241 w 1629"/>
              <a:gd name="T115" fmla="*/ 861 h 1629"/>
              <a:gd name="T116" fmla="*/ 1059 w 1629"/>
              <a:gd name="T117" fmla="*/ 848 h 1629"/>
              <a:gd name="T118" fmla="*/ 1113 w 1629"/>
              <a:gd name="T119" fmla="*/ 354 h 1629"/>
              <a:gd name="T120" fmla="*/ 1059 w 1629"/>
              <a:gd name="T121" fmla="*/ 354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9" h="1629">
                <a:moveTo>
                  <a:pt x="0" y="842"/>
                </a:moveTo>
                <a:lnTo>
                  <a:pt x="0" y="137"/>
                </a:lnTo>
                <a:lnTo>
                  <a:pt x="0" y="124"/>
                </a:lnTo>
                <a:lnTo>
                  <a:pt x="3" y="110"/>
                </a:lnTo>
                <a:lnTo>
                  <a:pt x="6" y="97"/>
                </a:lnTo>
                <a:lnTo>
                  <a:pt x="11" y="85"/>
                </a:lnTo>
                <a:lnTo>
                  <a:pt x="14" y="79"/>
                </a:lnTo>
                <a:lnTo>
                  <a:pt x="17" y="73"/>
                </a:lnTo>
                <a:lnTo>
                  <a:pt x="24" y="62"/>
                </a:lnTo>
                <a:lnTo>
                  <a:pt x="28" y="57"/>
                </a:lnTo>
                <a:lnTo>
                  <a:pt x="32" y="52"/>
                </a:lnTo>
                <a:lnTo>
                  <a:pt x="37" y="47"/>
                </a:lnTo>
                <a:lnTo>
                  <a:pt x="41" y="42"/>
                </a:lnTo>
                <a:lnTo>
                  <a:pt x="51" y="33"/>
                </a:lnTo>
                <a:lnTo>
                  <a:pt x="62" y="25"/>
                </a:lnTo>
                <a:lnTo>
                  <a:pt x="67" y="21"/>
                </a:lnTo>
                <a:lnTo>
                  <a:pt x="73" y="17"/>
                </a:lnTo>
                <a:lnTo>
                  <a:pt x="79" y="14"/>
                </a:lnTo>
                <a:lnTo>
                  <a:pt x="85" y="11"/>
                </a:lnTo>
                <a:lnTo>
                  <a:pt x="91" y="9"/>
                </a:lnTo>
                <a:lnTo>
                  <a:pt x="97" y="7"/>
                </a:lnTo>
                <a:lnTo>
                  <a:pt x="103" y="5"/>
                </a:lnTo>
                <a:lnTo>
                  <a:pt x="110" y="3"/>
                </a:lnTo>
                <a:lnTo>
                  <a:pt x="122" y="1"/>
                </a:lnTo>
                <a:lnTo>
                  <a:pt x="135" y="0"/>
                </a:lnTo>
                <a:lnTo>
                  <a:pt x="298" y="0"/>
                </a:lnTo>
                <a:lnTo>
                  <a:pt x="304" y="1"/>
                </a:lnTo>
                <a:lnTo>
                  <a:pt x="309" y="2"/>
                </a:lnTo>
                <a:lnTo>
                  <a:pt x="313" y="5"/>
                </a:lnTo>
                <a:lnTo>
                  <a:pt x="317" y="8"/>
                </a:lnTo>
                <a:lnTo>
                  <a:pt x="321" y="12"/>
                </a:lnTo>
                <a:lnTo>
                  <a:pt x="323" y="17"/>
                </a:lnTo>
                <a:lnTo>
                  <a:pt x="324" y="19"/>
                </a:lnTo>
                <a:lnTo>
                  <a:pt x="325" y="22"/>
                </a:lnTo>
                <a:lnTo>
                  <a:pt x="325" y="27"/>
                </a:lnTo>
                <a:lnTo>
                  <a:pt x="325" y="33"/>
                </a:lnTo>
                <a:lnTo>
                  <a:pt x="323" y="38"/>
                </a:lnTo>
                <a:lnTo>
                  <a:pt x="321" y="42"/>
                </a:lnTo>
                <a:lnTo>
                  <a:pt x="317" y="46"/>
                </a:lnTo>
                <a:lnTo>
                  <a:pt x="313" y="50"/>
                </a:lnTo>
                <a:lnTo>
                  <a:pt x="309" y="52"/>
                </a:lnTo>
                <a:lnTo>
                  <a:pt x="306" y="53"/>
                </a:lnTo>
                <a:lnTo>
                  <a:pt x="304" y="54"/>
                </a:lnTo>
                <a:lnTo>
                  <a:pt x="298" y="54"/>
                </a:lnTo>
                <a:lnTo>
                  <a:pt x="135" y="54"/>
                </a:lnTo>
                <a:lnTo>
                  <a:pt x="128" y="55"/>
                </a:lnTo>
                <a:lnTo>
                  <a:pt x="121" y="56"/>
                </a:lnTo>
                <a:lnTo>
                  <a:pt x="117" y="57"/>
                </a:lnTo>
                <a:lnTo>
                  <a:pt x="113" y="58"/>
                </a:lnTo>
                <a:lnTo>
                  <a:pt x="106" y="61"/>
                </a:lnTo>
                <a:lnTo>
                  <a:pt x="99" y="65"/>
                </a:lnTo>
                <a:lnTo>
                  <a:pt x="92" y="70"/>
                </a:lnTo>
                <a:lnTo>
                  <a:pt x="86" y="75"/>
                </a:lnTo>
                <a:lnTo>
                  <a:pt x="80" y="80"/>
                </a:lnTo>
                <a:lnTo>
                  <a:pt x="74" y="86"/>
                </a:lnTo>
                <a:lnTo>
                  <a:pt x="69" y="93"/>
                </a:lnTo>
                <a:lnTo>
                  <a:pt x="65" y="99"/>
                </a:lnTo>
                <a:lnTo>
                  <a:pt x="61" y="106"/>
                </a:lnTo>
                <a:lnTo>
                  <a:pt x="60" y="110"/>
                </a:lnTo>
                <a:lnTo>
                  <a:pt x="58" y="115"/>
                </a:lnTo>
                <a:lnTo>
                  <a:pt x="56" y="122"/>
                </a:lnTo>
                <a:lnTo>
                  <a:pt x="54" y="129"/>
                </a:lnTo>
                <a:lnTo>
                  <a:pt x="54" y="137"/>
                </a:lnTo>
                <a:lnTo>
                  <a:pt x="54" y="842"/>
                </a:lnTo>
                <a:lnTo>
                  <a:pt x="53" y="848"/>
                </a:lnTo>
                <a:lnTo>
                  <a:pt x="52" y="853"/>
                </a:lnTo>
                <a:lnTo>
                  <a:pt x="49" y="857"/>
                </a:lnTo>
                <a:lnTo>
                  <a:pt x="46" y="861"/>
                </a:lnTo>
                <a:lnTo>
                  <a:pt x="42" y="865"/>
                </a:lnTo>
                <a:lnTo>
                  <a:pt x="37" y="867"/>
                </a:lnTo>
                <a:lnTo>
                  <a:pt x="35" y="868"/>
                </a:lnTo>
                <a:lnTo>
                  <a:pt x="32" y="869"/>
                </a:lnTo>
                <a:lnTo>
                  <a:pt x="27" y="869"/>
                </a:lnTo>
                <a:lnTo>
                  <a:pt x="21" y="869"/>
                </a:lnTo>
                <a:lnTo>
                  <a:pt x="16" y="867"/>
                </a:lnTo>
                <a:lnTo>
                  <a:pt x="12" y="865"/>
                </a:lnTo>
                <a:lnTo>
                  <a:pt x="8" y="861"/>
                </a:lnTo>
                <a:lnTo>
                  <a:pt x="4" y="857"/>
                </a:lnTo>
                <a:lnTo>
                  <a:pt x="2" y="853"/>
                </a:lnTo>
                <a:lnTo>
                  <a:pt x="1" y="850"/>
                </a:lnTo>
                <a:lnTo>
                  <a:pt x="0" y="848"/>
                </a:lnTo>
                <a:lnTo>
                  <a:pt x="0" y="842"/>
                </a:lnTo>
                <a:close/>
                <a:moveTo>
                  <a:pt x="1493" y="0"/>
                </a:moveTo>
                <a:lnTo>
                  <a:pt x="1222" y="0"/>
                </a:lnTo>
                <a:lnTo>
                  <a:pt x="1216" y="1"/>
                </a:lnTo>
                <a:lnTo>
                  <a:pt x="1211" y="2"/>
                </a:lnTo>
                <a:lnTo>
                  <a:pt x="1207" y="5"/>
                </a:lnTo>
                <a:lnTo>
                  <a:pt x="1203" y="8"/>
                </a:lnTo>
                <a:lnTo>
                  <a:pt x="1199" y="12"/>
                </a:lnTo>
                <a:lnTo>
                  <a:pt x="1197" y="17"/>
                </a:lnTo>
                <a:lnTo>
                  <a:pt x="1196" y="19"/>
                </a:lnTo>
                <a:lnTo>
                  <a:pt x="1195" y="22"/>
                </a:lnTo>
                <a:lnTo>
                  <a:pt x="1195" y="27"/>
                </a:lnTo>
                <a:lnTo>
                  <a:pt x="1195" y="33"/>
                </a:lnTo>
                <a:lnTo>
                  <a:pt x="1197" y="38"/>
                </a:lnTo>
                <a:lnTo>
                  <a:pt x="1199" y="42"/>
                </a:lnTo>
                <a:lnTo>
                  <a:pt x="1203" y="46"/>
                </a:lnTo>
                <a:lnTo>
                  <a:pt x="1207" y="50"/>
                </a:lnTo>
                <a:lnTo>
                  <a:pt x="1211" y="52"/>
                </a:lnTo>
                <a:lnTo>
                  <a:pt x="1214" y="53"/>
                </a:lnTo>
                <a:lnTo>
                  <a:pt x="1216" y="54"/>
                </a:lnTo>
                <a:lnTo>
                  <a:pt x="1222" y="54"/>
                </a:lnTo>
                <a:lnTo>
                  <a:pt x="1493" y="54"/>
                </a:lnTo>
                <a:lnTo>
                  <a:pt x="1501" y="55"/>
                </a:lnTo>
                <a:lnTo>
                  <a:pt x="1508" y="56"/>
                </a:lnTo>
                <a:lnTo>
                  <a:pt x="1512" y="57"/>
                </a:lnTo>
                <a:lnTo>
                  <a:pt x="1515" y="58"/>
                </a:lnTo>
                <a:lnTo>
                  <a:pt x="1522" y="61"/>
                </a:lnTo>
                <a:lnTo>
                  <a:pt x="1529" y="65"/>
                </a:lnTo>
                <a:lnTo>
                  <a:pt x="1536" y="70"/>
                </a:lnTo>
                <a:lnTo>
                  <a:pt x="1543" y="75"/>
                </a:lnTo>
                <a:lnTo>
                  <a:pt x="1549" y="80"/>
                </a:lnTo>
                <a:lnTo>
                  <a:pt x="1554" y="86"/>
                </a:lnTo>
                <a:lnTo>
                  <a:pt x="1559" y="93"/>
                </a:lnTo>
                <a:lnTo>
                  <a:pt x="1564" y="99"/>
                </a:lnTo>
                <a:lnTo>
                  <a:pt x="1567" y="106"/>
                </a:lnTo>
                <a:lnTo>
                  <a:pt x="1569" y="110"/>
                </a:lnTo>
                <a:lnTo>
                  <a:pt x="1570" y="115"/>
                </a:lnTo>
                <a:lnTo>
                  <a:pt x="1573" y="122"/>
                </a:lnTo>
                <a:lnTo>
                  <a:pt x="1574" y="129"/>
                </a:lnTo>
                <a:lnTo>
                  <a:pt x="1574" y="137"/>
                </a:lnTo>
                <a:lnTo>
                  <a:pt x="1574" y="625"/>
                </a:lnTo>
                <a:lnTo>
                  <a:pt x="1574" y="1114"/>
                </a:lnTo>
                <a:lnTo>
                  <a:pt x="1574" y="1121"/>
                </a:lnTo>
                <a:lnTo>
                  <a:pt x="1573" y="1128"/>
                </a:lnTo>
                <a:lnTo>
                  <a:pt x="1572" y="1132"/>
                </a:lnTo>
                <a:lnTo>
                  <a:pt x="1570" y="1136"/>
                </a:lnTo>
                <a:lnTo>
                  <a:pt x="1567" y="1143"/>
                </a:lnTo>
                <a:lnTo>
                  <a:pt x="1564" y="1150"/>
                </a:lnTo>
                <a:lnTo>
                  <a:pt x="1559" y="1157"/>
                </a:lnTo>
                <a:lnTo>
                  <a:pt x="1554" y="1163"/>
                </a:lnTo>
                <a:lnTo>
                  <a:pt x="1549" y="1169"/>
                </a:lnTo>
                <a:lnTo>
                  <a:pt x="1543" y="1175"/>
                </a:lnTo>
                <a:lnTo>
                  <a:pt x="1536" y="1180"/>
                </a:lnTo>
                <a:lnTo>
                  <a:pt x="1529" y="1184"/>
                </a:lnTo>
                <a:lnTo>
                  <a:pt x="1522" y="1188"/>
                </a:lnTo>
                <a:lnTo>
                  <a:pt x="1519" y="1189"/>
                </a:lnTo>
                <a:lnTo>
                  <a:pt x="1515" y="1191"/>
                </a:lnTo>
                <a:lnTo>
                  <a:pt x="1508" y="1193"/>
                </a:lnTo>
                <a:lnTo>
                  <a:pt x="1501" y="1194"/>
                </a:lnTo>
                <a:lnTo>
                  <a:pt x="1493" y="1195"/>
                </a:lnTo>
                <a:lnTo>
                  <a:pt x="814" y="1195"/>
                </a:lnTo>
                <a:lnTo>
                  <a:pt x="135" y="1195"/>
                </a:lnTo>
                <a:lnTo>
                  <a:pt x="128" y="1194"/>
                </a:lnTo>
                <a:lnTo>
                  <a:pt x="121" y="1193"/>
                </a:lnTo>
                <a:lnTo>
                  <a:pt x="117" y="1192"/>
                </a:lnTo>
                <a:lnTo>
                  <a:pt x="113" y="1191"/>
                </a:lnTo>
                <a:lnTo>
                  <a:pt x="106" y="1188"/>
                </a:lnTo>
                <a:lnTo>
                  <a:pt x="99" y="1184"/>
                </a:lnTo>
                <a:lnTo>
                  <a:pt x="92" y="1180"/>
                </a:lnTo>
                <a:lnTo>
                  <a:pt x="86" y="1175"/>
                </a:lnTo>
                <a:lnTo>
                  <a:pt x="80" y="1169"/>
                </a:lnTo>
                <a:lnTo>
                  <a:pt x="74" y="1163"/>
                </a:lnTo>
                <a:lnTo>
                  <a:pt x="69" y="1157"/>
                </a:lnTo>
                <a:lnTo>
                  <a:pt x="65" y="1150"/>
                </a:lnTo>
                <a:lnTo>
                  <a:pt x="61" y="1143"/>
                </a:lnTo>
                <a:lnTo>
                  <a:pt x="60" y="1139"/>
                </a:lnTo>
                <a:lnTo>
                  <a:pt x="58" y="1136"/>
                </a:lnTo>
                <a:lnTo>
                  <a:pt x="56" y="1128"/>
                </a:lnTo>
                <a:lnTo>
                  <a:pt x="54" y="1121"/>
                </a:lnTo>
                <a:lnTo>
                  <a:pt x="54" y="1114"/>
                </a:lnTo>
                <a:lnTo>
                  <a:pt x="54" y="978"/>
                </a:lnTo>
                <a:lnTo>
                  <a:pt x="774" y="978"/>
                </a:lnTo>
                <a:lnTo>
                  <a:pt x="1493" y="978"/>
                </a:lnTo>
                <a:lnTo>
                  <a:pt x="1499" y="977"/>
                </a:lnTo>
                <a:lnTo>
                  <a:pt x="1504" y="976"/>
                </a:lnTo>
                <a:lnTo>
                  <a:pt x="1508" y="973"/>
                </a:lnTo>
                <a:lnTo>
                  <a:pt x="1512" y="970"/>
                </a:lnTo>
                <a:lnTo>
                  <a:pt x="1516" y="966"/>
                </a:lnTo>
                <a:lnTo>
                  <a:pt x="1518" y="961"/>
                </a:lnTo>
                <a:lnTo>
                  <a:pt x="1519" y="959"/>
                </a:lnTo>
                <a:lnTo>
                  <a:pt x="1520" y="956"/>
                </a:lnTo>
                <a:lnTo>
                  <a:pt x="1520" y="951"/>
                </a:lnTo>
                <a:lnTo>
                  <a:pt x="1520" y="945"/>
                </a:lnTo>
                <a:lnTo>
                  <a:pt x="1518" y="940"/>
                </a:lnTo>
                <a:lnTo>
                  <a:pt x="1516" y="936"/>
                </a:lnTo>
                <a:lnTo>
                  <a:pt x="1512" y="932"/>
                </a:lnTo>
                <a:lnTo>
                  <a:pt x="1508" y="928"/>
                </a:lnTo>
                <a:lnTo>
                  <a:pt x="1504" y="926"/>
                </a:lnTo>
                <a:lnTo>
                  <a:pt x="1501" y="925"/>
                </a:lnTo>
                <a:lnTo>
                  <a:pt x="1499" y="924"/>
                </a:lnTo>
                <a:lnTo>
                  <a:pt x="1493" y="924"/>
                </a:lnTo>
                <a:lnTo>
                  <a:pt x="760" y="924"/>
                </a:lnTo>
                <a:lnTo>
                  <a:pt x="27" y="924"/>
                </a:lnTo>
                <a:lnTo>
                  <a:pt x="21" y="924"/>
                </a:lnTo>
                <a:lnTo>
                  <a:pt x="16" y="926"/>
                </a:lnTo>
                <a:lnTo>
                  <a:pt x="12" y="928"/>
                </a:lnTo>
                <a:lnTo>
                  <a:pt x="8" y="932"/>
                </a:lnTo>
                <a:lnTo>
                  <a:pt x="4" y="936"/>
                </a:lnTo>
                <a:lnTo>
                  <a:pt x="2" y="940"/>
                </a:lnTo>
                <a:lnTo>
                  <a:pt x="1" y="943"/>
                </a:lnTo>
                <a:lnTo>
                  <a:pt x="0" y="945"/>
                </a:lnTo>
                <a:lnTo>
                  <a:pt x="0" y="951"/>
                </a:lnTo>
                <a:lnTo>
                  <a:pt x="0" y="1114"/>
                </a:lnTo>
                <a:lnTo>
                  <a:pt x="0" y="1127"/>
                </a:lnTo>
                <a:lnTo>
                  <a:pt x="3" y="1139"/>
                </a:lnTo>
                <a:lnTo>
                  <a:pt x="6" y="1152"/>
                </a:lnTo>
                <a:lnTo>
                  <a:pt x="11" y="1164"/>
                </a:lnTo>
                <a:lnTo>
                  <a:pt x="14" y="1170"/>
                </a:lnTo>
                <a:lnTo>
                  <a:pt x="17" y="1176"/>
                </a:lnTo>
                <a:lnTo>
                  <a:pt x="24" y="1187"/>
                </a:lnTo>
                <a:lnTo>
                  <a:pt x="28" y="1192"/>
                </a:lnTo>
                <a:lnTo>
                  <a:pt x="32" y="1198"/>
                </a:lnTo>
                <a:lnTo>
                  <a:pt x="37" y="1203"/>
                </a:lnTo>
                <a:lnTo>
                  <a:pt x="41" y="1207"/>
                </a:lnTo>
                <a:lnTo>
                  <a:pt x="51" y="1216"/>
                </a:lnTo>
                <a:lnTo>
                  <a:pt x="62" y="1225"/>
                </a:lnTo>
                <a:lnTo>
                  <a:pt x="67" y="1228"/>
                </a:lnTo>
                <a:lnTo>
                  <a:pt x="73" y="1232"/>
                </a:lnTo>
                <a:lnTo>
                  <a:pt x="79" y="1235"/>
                </a:lnTo>
                <a:lnTo>
                  <a:pt x="85" y="1238"/>
                </a:lnTo>
                <a:lnTo>
                  <a:pt x="91" y="1240"/>
                </a:lnTo>
                <a:lnTo>
                  <a:pt x="97" y="1243"/>
                </a:lnTo>
                <a:lnTo>
                  <a:pt x="103" y="1245"/>
                </a:lnTo>
                <a:lnTo>
                  <a:pt x="110" y="1246"/>
                </a:lnTo>
                <a:lnTo>
                  <a:pt x="122" y="1248"/>
                </a:lnTo>
                <a:lnTo>
                  <a:pt x="135" y="1249"/>
                </a:lnTo>
                <a:lnTo>
                  <a:pt x="814" y="1249"/>
                </a:lnTo>
                <a:lnTo>
                  <a:pt x="1493" y="1249"/>
                </a:lnTo>
                <a:lnTo>
                  <a:pt x="1506" y="1248"/>
                </a:lnTo>
                <a:lnTo>
                  <a:pt x="1519" y="1246"/>
                </a:lnTo>
                <a:lnTo>
                  <a:pt x="1531" y="1243"/>
                </a:lnTo>
                <a:lnTo>
                  <a:pt x="1544" y="1238"/>
                </a:lnTo>
                <a:lnTo>
                  <a:pt x="1550" y="1235"/>
                </a:lnTo>
                <a:lnTo>
                  <a:pt x="1555" y="1232"/>
                </a:lnTo>
                <a:lnTo>
                  <a:pt x="1567" y="1225"/>
                </a:lnTo>
                <a:lnTo>
                  <a:pt x="1572" y="1221"/>
                </a:lnTo>
                <a:lnTo>
                  <a:pt x="1577" y="1216"/>
                </a:lnTo>
                <a:lnTo>
                  <a:pt x="1582" y="1212"/>
                </a:lnTo>
                <a:lnTo>
                  <a:pt x="1587" y="1207"/>
                </a:lnTo>
                <a:lnTo>
                  <a:pt x="1596" y="1198"/>
                </a:lnTo>
                <a:lnTo>
                  <a:pt x="1604" y="1187"/>
                </a:lnTo>
                <a:lnTo>
                  <a:pt x="1608" y="1182"/>
                </a:lnTo>
                <a:lnTo>
                  <a:pt x="1611" y="1176"/>
                </a:lnTo>
                <a:lnTo>
                  <a:pt x="1614" y="1170"/>
                </a:lnTo>
                <a:lnTo>
                  <a:pt x="1617" y="1164"/>
                </a:lnTo>
                <a:lnTo>
                  <a:pt x="1620" y="1158"/>
                </a:lnTo>
                <a:lnTo>
                  <a:pt x="1622" y="1152"/>
                </a:lnTo>
                <a:lnTo>
                  <a:pt x="1624" y="1146"/>
                </a:lnTo>
                <a:lnTo>
                  <a:pt x="1626" y="1139"/>
                </a:lnTo>
                <a:lnTo>
                  <a:pt x="1628" y="1127"/>
                </a:lnTo>
                <a:lnTo>
                  <a:pt x="1629" y="1114"/>
                </a:lnTo>
                <a:lnTo>
                  <a:pt x="1629" y="625"/>
                </a:lnTo>
                <a:lnTo>
                  <a:pt x="1629" y="137"/>
                </a:lnTo>
                <a:lnTo>
                  <a:pt x="1628" y="124"/>
                </a:lnTo>
                <a:lnTo>
                  <a:pt x="1626" y="110"/>
                </a:lnTo>
                <a:lnTo>
                  <a:pt x="1622" y="97"/>
                </a:lnTo>
                <a:lnTo>
                  <a:pt x="1617" y="85"/>
                </a:lnTo>
                <a:lnTo>
                  <a:pt x="1614" y="79"/>
                </a:lnTo>
                <a:lnTo>
                  <a:pt x="1611" y="73"/>
                </a:lnTo>
                <a:lnTo>
                  <a:pt x="1604" y="62"/>
                </a:lnTo>
                <a:lnTo>
                  <a:pt x="1600" y="57"/>
                </a:lnTo>
                <a:lnTo>
                  <a:pt x="1596" y="52"/>
                </a:lnTo>
                <a:lnTo>
                  <a:pt x="1592" y="47"/>
                </a:lnTo>
                <a:lnTo>
                  <a:pt x="1587" y="42"/>
                </a:lnTo>
                <a:lnTo>
                  <a:pt x="1577" y="33"/>
                </a:lnTo>
                <a:lnTo>
                  <a:pt x="1567" y="25"/>
                </a:lnTo>
                <a:lnTo>
                  <a:pt x="1561" y="21"/>
                </a:lnTo>
                <a:lnTo>
                  <a:pt x="1555" y="17"/>
                </a:lnTo>
                <a:lnTo>
                  <a:pt x="1550" y="14"/>
                </a:lnTo>
                <a:lnTo>
                  <a:pt x="1544" y="11"/>
                </a:lnTo>
                <a:lnTo>
                  <a:pt x="1538" y="9"/>
                </a:lnTo>
                <a:lnTo>
                  <a:pt x="1531" y="7"/>
                </a:lnTo>
                <a:lnTo>
                  <a:pt x="1525" y="5"/>
                </a:lnTo>
                <a:lnTo>
                  <a:pt x="1519" y="3"/>
                </a:lnTo>
                <a:lnTo>
                  <a:pt x="1506" y="1"/>
                </a:lnTo>
                <a:lnTo>
                  <a:pt x="1493" y="0"/>
                </a:lnTo>
                <a:close/>
                <a:moveTo>
                  <a:pt x="760" y="1086"/>
                </a:moveTo>
                <a:lnTo>
                  <a:pt x="761" y="1092"/>
                </a:lnTo>
                <a:lnTo>
                  <a:pt x="762" y="1097"/>
                </a:lnTo>
                <a:lnTo>
                  <a:pt x="763" y="1103"/>
                </a:lnTo>
                <a:lnTo>
                  <a:pt x="765" y="1107"/>
                </a:lnTo>
                <a:lnTo>
                  <a:pt x="767" y="1112"/>
                </a:lnTo>
                <a:lnTo>
                  <a:pt x="770" y="1117"/>
                </a:lnTo>
                <a:lnTo>
                  <a:pt x="773" y="1121"/>
                </a:lnTo>
                <a:lnTo>
                  <a:pt x="776" y="1125"/>
                </a:lnTo>
                <a:lnTo>
                  <a:pt x="780" y="1128"/>
                </a:lnTo>
                <a:lnTo>
                  <a:pt x="784" y="1131"/>
                </a:lnTo>
                <a:lnTo>
                  <a:pt x="789" y="1134"/>
                </a:lnTo>
                <a:lnTo>
                  <a:pt x="794" y="1136"/>
                </a:lnTo>
                <a:lnTo>
                  <a:pt x="799" y="1138"/>
                </a:lnTo>
                <a:lnTo>
                  <a:pt x="804" y="1140"/>
                </a:lnTo>
                <a:lnTo>
                  <a:pt x="809" y="1140"/>
                </a:lnTo>
                <a:lnTo>
                  <a:pt x="815" y="1141"/>
                </a:lnTo>
                <a:lnTo>
                  <a:pt x="820" y="1140"/>
                </a:lnTo>
                <a:lnTo>
                  <a:pt x="826" y="1140"/>
                </a:lnTo>
                <a:lnTo>
                  <a:pt x="831" y="1138"/>
                </a:lnTo>
                <a:lnTo>
                  <a:pt x="836" y="1136"/>
                </a:lnTo>
                <a:lnTo>
                  <a:pt x="841" y="1134"/>
                </a:lnTo>
                <a:lnTo>
                  <a:pt x="845" y="1131"/>
                </a:lnTo>
                <a:lnTo>
                  <a:pt x="849" y="1128"/>
                </a:lnTo>
                <a:lnTo>
                  <a:pt x="853" y="1125"/>
                </a:lnTo>
                <a:lnTo>
                  <a:pt x="857" y="1121"/>
                </a:lnTo>
                <a:lnTo>
                  <a:pt x="860" y="1117"/>
                </a:lnTo>
                <a:lnTo>
                  <a:pt x="862" y="1112"/>
                </a:lnTo>
                <a:lnTo>
                  <a:pt x="865" y="1107"/>
                </a:lnTo>
                <a:lnTo>
                  <a:pt x="867" y="1103"/>
                </a:lnTo>
                <a:lnTo>
                  <a:pt x="868" y="1097"/>
                </a:lnTo>
                <a:lnTo>
                  <a:pt x="868" y="1095"/>
                </a:lnTo>
                <a:lnTo>
                  <a:pt x="869" y="1092"/>
                </a:lnTo>
                <a:lnTo>
                  <a:pt x="869" y="1086"/>
                </a:lnTo>
                <a:lnTo>
                  <a:pt x="869" y="1081"/>
                </a:lnTo>
                <a:lnTo>
                  <a:pt x="868" y="1075"/>
                </a:lnTo>
                <a:lnTo>
                  <a:pt x="867" y="1070"/>
                </a:lnTo>
                <a:lnTo>
                  <a:pt x="865" y="1065"/>
                </a:lnTo>
                <a:lnTo>
                  <a:pt x="862" y="1061"/>
                </a:lnTo>
                <a:lnTo>
                  <a:pt x="860" y="1056"/>
                </a:lnTo>
                <a:lnTo>
                  <a:pt x="857" y="1052"/>
                </a:lnTo>
                <a:lnTo>
                  <a:pt x="853" y="1048"/>
                </a:lnTo>
                <a:lnTo>
                  <a:pt x="849" y="1045"/>
                </a:lnTo>
                <a:lnTo>
                  <a:pt x="845" y="1041"/>
                </a:lnTo>
                <a:lnTo>
                  <a:pt x="841" y="1039"/>
                </a:lnTo>
                <a:lnTo>
                  <a:pt x="836" y="1036"/>
                </a:lnTo>
                <a:lnTo>
                  <a:pt x="831" y="1035"/>
                </a:lnTo>
                <a:lnTo>
                  <a:pt x="826" y="1033"/>
                </a:lnTo>
                <a:lnTo>
                  <a:pt x="820" y="1032"/>
                </a:lnTo>
                <a:lnTo>
                  <a:pt x="815" y="1032"/>
                </a:lnTo>
                <a:lnTo>
                  <a:pt x="809" y="1032"/>
                </a:lnTo>
                <a:lnTo>
                  <a:pt x="804" y="1033"/>
                </a:lnTo>
                <a:lnTo>
                  <a:pt x="799" y="1035"/>
                </a:lnTo>
                <a:lnTo>
                  <a:pt x="794" y="1036"/>
                </a:lnTo>
                <a:lnTo>
                  <a:pt x="789" y="1039"/>
                </a:lnTo>
                <a:lnTo>
                  <a:pt x="784" y="1041"/>
                </a:lnTo>
                <a:lnTo>
                  <a:pt x="780" y="1045"/>
                </a:lnTo>
                <a:lnTo>
                  <a:pt x="776" y="1048"/>
                </a:lnTo>
                <a:lnTo>
                  <a:pt x="773" y="1052"/>
                </a:lnTo>
                <a:lnTo>
                  <a:pt x="770" y="1056"/>
                </a:lnTo>
                <a:lnTo>
                  <a:pt x="767" y="1061"/>
                </a:lnTo>
                <a:lnTo>
                  <a:pt x="765" y="1065"/>
                </a:lnTo>
                <a:lnTo>
                  <a:pt x="763" y="1070"/>
                </a:lnTo>
                <a:lnTo>
                  <a:pt x="762" y="1075"/>
                </a:lnTo>
                <a:lnTo>
                  <a:pt x="761" y="1078"/>
                </a:lnTo>
                <a:lnTo>
                  <a:pt x="761" y="1081"/>
                </a:lnTo>
                <a:lnTo>
                  <a:pt x="760" y="1086"/>
                </a:lnTo>
                <a:close/>
                <a:moveTo>
                  <a:pt x="1113" y="1575"/>
                </a:moveTo>
                <a:lnTo>
                  <a:pt x="1086" y="1575"/>
                </a:lnTo>
                <a:lnTo>
                  <a:pt x="1086" y="1548"/>
                </a:lnTo>
                <a:lnTo>
                  <a:pt x="1086" y="1542"/>
                </a:lnTo>
                <a:lnTo>
                  <a:pt x="1084" y="1537"/>
                </a:lnTo>
                <a:lnTo>
                  <a:pt x="1081" y="1532"/>
                </a:lnTo>
                <a:lnTo>
                  <a:pt x="1078" y="1528"/>
                </a:lnTo>
                <a:lnTo>
                  <a:pt x="1074" y="1525"/>
                </a:lnTo>
                <a:lnTo>
                  <a:pt x="1070" y="1523"/>
                </a:lnTo>
                <a:lnTo>
                  <a:pt x="1067" y="1522"/>
                </a:lnTo>
                <a:lnTo>
                  <a:pt x="1064" y="1521"/>
                </a:lnTo>
                <a:lnTo>
                  <a:pt x="1059" y="1521"/>
                </a:lnTo>
                <a:lnTo>
                  <a:pt x="1053" y="1521"/>
                </a:lnTo>
                <a:lnTo>
                  <a:pt x="1048" y="1523"/>
                </a:lnTo>
                <a:lnTo>
                  <a:pt x="1044" y="1525"/>
                </a:lnTo>
                <a:lnTo>
                  <a:pt x="1040" y="1528"/>
                </a:lnTo>
                <a:lnTo>
                  <a:pt x="1036" y="1532"/>
                </a:lnTo>
                <a:lnTo>
                  <a:pt x="1034" y="1537"/>
                </a:lnTo>
                <a:lnTo>
                  <a:pt x="1033" y="1540"/>
                </a:lnTo>
                <a:lnTo>
                  <a:pt x="1032" y="1542"/>
                </a:lnTo>
                <a:lnTo>
                  <a:pt x="1032" y="1548"/>
                </a:lnTo>
                <a:lnTo>
                  <a:pt x="1032" y="1575"/>
                </a:lnTo>
                <a:lnTo>
                  <a:pt x="978" y="1575"/>
                </a:lnTo>
                <a:lnTo>
                  <a:pt x="978" y="1548"/>
                </a:lnTo>
                <a:lnTo>
                  <a:pt x="977" y="1542"/>
                </a:lnTo>
                <a:lnTo>
                  <a:pt x="975" y="1537"/>
                </a:lnTo>
                <a:lnTo>
                  <a:pt x="973" y="1532"/>
                </a:lnTo>
                <a:lnTo>
                  <a:pt x="970" y="1528"/>
                </a:lnTo>
                <a:lnTo>
                  <a:pt x="966" y="1525"/>
                </a:lnTo>
                <a:lnTo>
                  <a:pt x="961" y="1523"/>
                </a:lnTo>
                <a:lnTo>
                  <a:pt x="958" y="1522"/>
                </a:lnTo>
                <a:lnTo>
                  <a:pt x="956" y="1521"/>
                </a:lnTo>
                <a:lnTo>
                  <a:pt x="950" y="1521"/>
                </a:lnTo>
                <a:lnTo>
                  <a:pt x="945" y="1521"/>
                </a:lnTo>
                <a:lnTo>
                  <a:pt x="940" y="1523"/>
                </a:lnTo>
                <a:lnTo>
                  <a:pt x="935" y="1525"/>
                </a:lnTo>
                <a:lnTo>
                  <a:pt x="931" y="1528"/>
                </a:lnTo>
                <a:lnTo>
                  <a:pt x="928" y="1532"/>
                </a:lnTo>
                <a:lnTo>
                  <a:pt x="925" y="1537"/>
                </a:lnTo>
                <a:lnTo>
                  <a:pt x="924" y="1540"/>
                </a:lnTo>
                <a:lnTo>
                  <a:pt x="924" y="1542"/>
                </a:lnTo>
                <a:lnTo>
                  <a:pt x="923" y="1548"/>
                </a:lnTo>
                <a:lnTo>
                  <a:pt x="923" y="1575"/>
                </a:lnTo>
                <a:lnTo>
                  <a:pt x="869" y="1575"/>
                </a:lnTo>
                <a:lnTo>
                  <a:pt x="869" y="1548"/>
                </a:lnTo>
                <a:lnTo>
                  <a:pt x="868" y="1542"/>
                </a:lnTo>
                <a:lnTo>
                  <a:pt x="867" y="1537"/>
                </a:lnTo>
                <a:lnTo>
                  <a:pt x="864" y="1532"/>
                </a:lnTo>
                <a:lnTo>
                  <a:pt x="861" y="1528"/>
                </a:lnTo>
                <a:lnTo>
                  <a:pt x="857" y="1525"/>
                </a:lnTo>
                <a:lnTo>
                  <a:pt x="852" y="1523"/>
                </a:lnTo>
                <a:lnTo>
                  <a:pt x="850" y="1522"/>
                </a:lnTo>
                <a:lnTo>
                  <a:pt x="847" y="1521"/>
                </a:lnTo>
                <a:lnTo>
                  <a:pt x="842" y="1521"/>
                </a:lnTo>
                <a:lnTo>
                  <a:pt x="836" y="1521"/>
                </a:lnTo>
                <a:lnTo>
                  <a:pt x="831" y="1523"/>
                </a:lnTo>
                <a:lnTo>
                  <a:pt x="827" y="1525"/>
                </a:lnTo>
                <a:lnTo>
                  <a:pt x="823" y="1528"/>
                </a:lnTo>
                <a:lnTo>
                  <a:pt x="819" y="1532"/>
                </a:lnTo>
                <a:lnTo>
                  <a:pt x="817" y="1537"/>
                </a:lnTo>
                <a:lnTo>
                  <a:pt x="816" y="1540"/>
                </a:lnTo>
                <a:lnTo>
                  <a:pt x="815" y="1542"/>
                </a:lnTo>
                <a:lnTo>
                  <a:pt x="815" y="1548"/>
                </a:lnTo>
                <a:lnTo>
                  <a:pt x="815" y="1575"/>
                </a:lnTo>
                <a:lnTo>
                  <a:pt x="760" y="1575"/>
                </a:lnTo>
                <a:lnTo>
                  <a:pt x="760" y="1548"/>
                </a:lnTo>
                <a:lnTo>
                  <a:pt x="760" y="1542"/>
                </a:lnTo>
                <a:lnTo>
                  <a:pt x="758" y="1537"/>
                </a:lnTo>
                <a:lnTo>
                  <a:pt x="756" y="1532"/>
                </a:lnTo>
                <a:lnTo>
                  <a:pt x="753" y="1528"/>
                </a:lnTo>
                <a:lnTo>
                  <a:pt x="748" y="1525"/>
                </a:lnTo>
                <a:lnTo>
                  <a:pt x="744" y="1523"/>
                </a:lnTo>
                <a:lnTo>
                  <a:pt x="741" y="1522"/>
                </a:lnTo>
                <a:lnTo>
                  <a:pt x="739" y="1521"/>
                </a:lnTo>
                <a:lnTo>
                  <a:pt x="733" y="1521"/>
                </a:lnTo>
                <a:lnTo>
                  <a:pt x="727" y="1521"/>
                </a:lnTo>
                <a:lnTo>
                  <a:pt x="722" y="1523"/>
                </a:lnTo>
                <a:lnTo>
                  <a:pt x="717" y="1525"/>
                </a:lnTo>
                <a:lnTo>
                  <a:pt x="713" y="1528"/>
                </a:lnTo>
                <a:lnTo>
                  <a:pt x="710" y="1532"/>
                </a:lnTo>
                <a:lnTo>
                  <a:pt x="707" y="1537"/>
                </a:lnTo>
                <a:lnTo>
                  <a:pt x="706" y="1540"/>
                </a:lnTo>
                <a:lnTo>
                  <a:pt x="706" y="1542"/>
                </a:lnTo>
                <a:lnTo>
                  <a:pt x="705" y="1548"/>
                </a:lnTo>
                <a:lnTo>
                  <a:pt x="705" y="1575"/>
                </a:lnTo>
                <a:lnTo>
                  <a:pt x="651" y="1575"/>
                </a:lnTo>
                <a:lnTo>
                  <a:pt x="651" y="1548"/>
                </a:lnTo>
                <a:lnTo>
                  <a:pt x="650" y="1542"/>
                </a:lnTo>
                <a:lnTo>
                  <a:pt x="649" y="1537"/>
                </a:lnTo>
                <a:lnTo>
                  <a:pt x="646" y="1532"/>
                </a:lnTo>
                <a:lnTo>
                  <a:pt x="643" y="1528"/>
                </a:lnTo>
                <a:lnTo>
                  <a:pt x="639" y="1525"/>
                </a:lnTo>
                <a:lnTo>
                  <a:pt x="634" y="1523"/>
                </a:lnTo>
                <a:lnTo>
                  <a:pt x="632" y="1522"/>
                </a:lnTo>
                <a:lnTo>
                  <a:pt x="629" y="1521"/>
                </a:lnTo>
                <a:lnTo>
                  <a:pt x="624" y="1521"/>
                </a:lnTo>
                <a:lnTo>
                  <a:pt x="618" y="1521"/>
                </a:lnTo>
                <a:lnTo>
                  <a:pt x="613" y="1523"/>
                </a:lnTo>
                <a:lnTo>
                  <a:pt x="609" y="1525"/>
                </a:lnTo>
                <a:lnTo>
                  <a:pt x="605" y="1528"/>
                </a:lnTo>
                <a:lnTo>
                  <a:pt x="601" y="1532"/>
                </a:lnTo>
                <a:lnTo>
                  <a:pt x="599" y="1537"/>
                </a:lnTo>
                <a:lnTo>
                  <a:pt x="598" y="1540"/>
                </a:lnTo>
                <a:lnTo>
                  <a:pt x="597" y="1542"/>
                </a:lnTo>
                <a:lnTo>
                  <a:pt x="597" y="1548"/>
                </a:lnTo>
                <a:lnTo>
                  <a:pt x="597" y="1575"/>
                </a:lnTo>
                <a:lnTo>
                  <a:pt x="542" y="1575"/>
                </a:lnTo>
                <a:lnTo>
                  <a:pt x="542" y="1548"/>
                </a:lnTo>
                <a:lnTo>
                  <a:pt x="542" y="1542"/>
                </a:lnTo>
                <a:lnTo>
                  <a:pt x="540" y="1537"/>
                </a:lnTo>
                <a:lnTo>
                  <a:pt x="538" y="1532"/>
                </a:lnTo>
                <a:lnTo>
                  <a:pt x="534" y="1528"/>
                </a:lnTo>
                <a:lnTo>
                  <a:pt x="530" y="1525"/>
                </a:lnTo>
                <a:lnTo>
                  <a:pt x="526" y="1523"/>
                </a:lnTo>
                <a:lnTo>
                  <a:pt x="523" y="1522"/>
                </a:lnTo>
                <a:lnTo>
                  <a:pt x="521" y="1521"/>
                </a:lnTo>
                <a:lnTo>
                  <a:pt x="515" y="1521"/>
                </a:lnTo>
                <a:lnTo>
                  <a:pt x="510" y="1521"/>
                </a:lnTo>
                <a:lnTo>
                  <a:pt x="505" y="1523"/>
                </a:lnTo>
                <a:lnTo>
                  <a:pt x="500" y="1525"/>
                </a:lnTo>
                <a:lnTo>
                  <a:pt x="496" y="1528"/>
                </a:lnTo>
                <a:lnTo>
                  <a:pt x="493" y="1532"/>
                </a:lnTo>
                <a:lnTo>
                  <a:pt x="490" y="1537"/>
                </a:lnTo>
                <a:lnTo>
                  <a:pt x="489" y="1540"/>
                </a:lnTo>
                <a:lnTo>
                  <a:pt x="489" y="1542"/>
                </a:lnTo>
                <a:lnTo>
                  <a:pt x="488" y="1548"/>
                </a:lnTo>
                <a:lnTo>
                  <a:pt x="488" y="1575"/>
                </a:lnTo>
                <a:lnTo>
                  <a:pt x="434" y="1575"/>
                </a:lnTo>
                <a:lnTo>
                  <a:pt x="434" y="1548"/>
                </a:lnTo>
                <a:lnTo>
                  <a:pt x="433" y="1542"/>
                </a:lnTo>
                <a:lnTo>
                  <a:pt x="432" y="1537"/>
                </a:lnTo>
                <a:lnTo>
                  <a:pt x="429" y="1532"/>
                </a:lnTo>
                <a:lnTo>
                  <a:pt x="426" y="1528"/>
                </a:lnTo>
                <a:lnTo>
                  <a:pt x="422" y="1525"/>
                </a:lnTo>
                <a:lnTo>
                  <a:pt x="417" y="1523"/>
                </a:lnTo>
                <a:lnTo>
                  <a:pt x="415" y="1522"/>
                </a:lnTo>
                <a:lnTo>
                  <a:pt x="412" y="1521"/>
                </a:lnTo>
                <a:lnTo>
                  <a:pt x="407" y="1521"/>
                </a:lnTo>
                <a:lnTo>
                  <a:pt x="401" y="1521"/>
                </a:lnTo>
                <a:lnTo>
                  <a:pt x="396" y="1523"/>
                </a:lnTo>
                <a:lnTo>
                  <a:pt x="392" y="1525"/>
                </a:lnTo>
                <a:lnTo>
                  <a:pt x="388" y="1528"/>
                </a:lnTo>
                <a:lnTo>
                  <a:pt x="384" y="1532"/>
                </a:lnTo>
                <a:lnTo>
                  <a:pt x="382" y="1537"/>
                </a:lnTo>
                <a:lnTo>
                  <a:pt x="381" y="1540"/>
                </a:lnTo>
                <a:lnTo>
                  <a:pt x="380" y="1542"/>
                </a:lnTo>
                <a:lnTo>
                  <a:pt x="380" y="1548"/>
                </a:lnTo>
                <a:lnTo>
                  <a:pt x="380" y="1575"/>
                </a:lnTo>
                <a:lnTo>
                  <a:pt x="325" y="1575"/>
                </a:lnTo>
                <a:lnTo>
                  <a:pt x="325" y="1548"/>
                </a:lnTo>
                <a:lnTo>
                  <a:pt x="325" y="1542"/>
                </a:lnTo>
                <a:lnTo>
                  <a:pt x="323" y="1537"/>
                </a:lnTo>
                <a:lnTo>
                  <a:pt x="321" y="1532"/>
                </a:lnTo>
                <a:lnTo>
                  <a:pt x="317" y="1528"/>
                </a:lnTo>
                <a:lnTo>
                  <a:pt x="313" y="1525"/>
                </a:lnTo>
                <a:lnTo>
                  <a:pt x="309" y="1523"/>
                </a:lnTo>
                <a:lnTo>
                  <a:pt x="306" y="1522"/>
                </a:lnTo>
                <a:lnTo>
                  <a:pt x="304" y="1521"/>
                </a:lnTo>
                <a:lnTo>
                  <a:pt x="298" y="1521"/>
                </a:lnTo>
                <a:lnTo>
                  <a:pt x="293" y="1521"/>
                </a:lnTo>
                <a:lnTo>
                  <a:pt x="288" y="1523"/>
                </a:lnTo>
                <a:lnTo>
                  <a:pt x="283" y="1525"/>
                </a:lnTo>
                <a:lnTo>
                  <a:pt x="279" y="1528"/>
                </a:lnTo>
                <a:lnTo>
                  <a:pt x="276" y="1532"/>
                </a:lnTo>
                <a:lnTo>
                  <a:pt x="273" y="1537"/>
                </a:lnTo>
                <a:lnTo>
                  <a:pt x="272" y="1540"/>
                </a:lnTo>
                <a:lnTo>
                  <a:pt x="272" y="1542"/>
                </a:lnTo>
                <a:lnTo>
                  <a:pt x="271" y="1548"/>
                </a:lnTo>
                <a:lnTo>
                  <a:pt x="271" y="1575"/>
                </a:lnTo>
                <a:lnTo>
                  <a:pt x="217" y="1575"/>
                </a:lnTo>
                <a:lnTo>
                  <a:pt x="217" y="1548"/>
                </a:lnTo>
                <a:lnTo>
                  <a:pt x="216" y="1542"/>
                </a:lnTo>
                <a:lnTo>
                  <a:pt x="215" y="1537"/>
                </a:lnTo>
                <a:lnTo>
                  <a:pt x="212" y="1532"/>
                </a:lnTo>
                <a:lnTo>
                  <a:pt x="209" y="1528"/>
                </a:lnTo>
                <a:lnTo>
                  <a:pt x="205" y="1525"/>
                </a:lnTo>
                <a:lnTo>
                  <a:pt x="200" y="1523"/>
                </a:lnTo>
                <a:lnTo>
                  <a:pt x="198" y="1522"/>
                </a:lnTo>
                <a:lnTo>
                  <a:pt x="195" y="1521"/>
                </a:lnTo>
                <a:lnTo>
                  <a:pt x="190" y="1521"/>
                </a:lnTo>
                <a:lnTo>
                  <a:pt x="184" y="1521"/>
                </a:lnTo>
                <a:lnTo>
                  <a:pt x="179" y="1523"/>
                </a:lnTo>
                <a:lnTo>
                  <a:pt x="174" y="1525"/>
                </a:lnTo>
                <a:lnTo>
                  <a:pt x="170" y="1528"/>
                </a:lnTo>
                <a:lnTo>
                  <a:pt x="167" y="1532"/>
                </a:lnTo>
                <a:lnTo>
                  <a:pt x="165" y="1537"/>
                </a:lnTo>
                <a:lnTo>
                  <a:pt x="164" y="1540"/>
                </a:lnTo>
                <a:lnTo>
                  <a:pt x="163" y="1542"/>
                </a:lnTo>
                <a:lnTo>
                  <a:pt x="163" y="1548"/>
                </a:lnTo>
                <a:lnTo>
                  <a:pt x="163" y="1575"/>
                </a:lnTo>
                <a:lnTo>
                  <a:pt x="135" y="1575"/>
                </a:lnTo>
                <a:lnTo>
                  <a:pt x="130" y="1575"/>
                </a:lnTo>
                <a:lnTo>
                  <a:pt x="125" y="1577"/>
                </a:lnTo>
                <a:lnTo>
                  <a:pt x="120" y="1579"/>
                </a:lnTo>
                <a:lnTo>
                  <a:pt x="116" y="1583"/>
                </a:lnTo>
                <a:lnTo>
                  <a:pt x="113" y="1587"/>
                </a:lnTo>
                <a:lnTo>
                  <a:pt x="110" y="1591"/>
                </a:lnTo>
                <a:lnTo>
                  <a:pt x="109" y="1594"/>
                </a:lnTo>
                <a:lnTo>
                  <a:pt x="109" y="1596"/>
                </a:lnTo>
                <a:lnTo>
                  <a:pt x="108" y="1602"/>
                </a:lnTo>
                <a:lnTo>
                  <a:pt x="109" y="1607"/>
                </a:lnTo>
                <a:lnTo>
                  <a:pt x="110" y="1612"/>
                </a:lnTo>
                <a:lnTo>
                  <a:pt x="113" y="1617"/>
                </a:lnTo>
                <a:lnTo>
                  <a:pt x="116" y="1621"/>
                </a:lnTo>
                <a:lnTo>
                  <a:pt x="120" y="1624"/>
                </a:lnTo>
                <a:lnTo>
                  <a:pt x="125" y="1627"/>
                </a:lnTo>
                <a:lnTo>
                  <a:pt x="127" y="1628"/>
                </a:lnTo>
                <a:lnTo>
                  <a:pt x="130" y="1628"/>
                </a:lnTo>
                <a:lnTo>
                  <a:pt x="135" y="1629"/>
                </a:lnTo>
                <a:lnTo>
                  <a:pt x="623" y="1629"/>
                </a:lnTo>
                <a:lnTo>
                  <a:pt x="1113" y="1629"/>
                </a:lnTo>
                <a:lnTo>
                  <a:pt x="1119" y="1628"/>
                </a:lnTo>
                <a:lnTo>
                  <a:pt x="1124" y="1627"/>
                </a:lnTo>
                <a:lnTo>
                  <a:pt x="1128" y="1624"/>
                </a:lnTo>
                <a:lnTo>
                  <a:pt x="1132" y="1621"/>
                </a:lnTo>
                <a:lnTo>
                  <a:pt x="1136" y="1617"/>
                </a:lnTo>
                <a:lnTo>
                  <a:pt x="1138" y="1612"/>
                </a:lnTo>
                <a:lnTo>
                  <a:pt x="1139" y="1610"/>
                </a:lnTo>
                <a:lnTo>
                  <a:pt x="1140" y="1607"/>
                </a:lnTo>
                <a:lnTo>
                  <a:pt x="1140" y="1602"/>
                </a:lnTo>
                <a:lnTo>
                  <a:pt x="1140" y="1596"/>
                </a:lnTo>
                <a:lnTo>
                  <a:pt x="1138" y="1591"/>
                </a:lnTo>
                <a:lnTo>
                  <a:pt x="1136" y="1587"/>
                </a:lnTo>
                <a:lnTo>
                  <a:pt x="1132" y="1583"/>
                </a:lnTo>
                <a:lnTo>
                  <a:pt x="1128" y="1579"/>
                </a:lnTo>
                <a:lnTo>
                  <a:pt x="1124" y="1577"/>
                </a:lnTo>
                <a:lnTo>
                  <a:pt x="1121" y="1576"/>
                </a:lnTo>
                <a:lnTo>
                  <a:pt x="1119" y="1575"/>
                </a:lnTo>
                <a:lnTo>
                  <a:pt x="1113" y="1575"/>
                </a:lnTo>
                <a:close/>
                <a:moveTo>
                  <a:pt x="705" y="1439"/>
                </a:moveTo>
                <a:lnTo>
                  <a:pt x="705" y="1331"/>
                </a:lnTo>
                <a:lnTo>
                  <a:pt x="705" y="1325"/>
                </a:lnTo>
                <a:lnTo>
                  <a:pt x="703" y="1320"/>
                </a:lnTo>
                <a:lnTo>
                  <a:pt x="701" y="1315"/>
                </a:lnTo>
                <a:lnTo>
                  <a:pt x="697" y="1311"/>
                </a:lnTo>
                <a:lnTo>
                  <a:pt x="693" y="1308"/>
                </a:lnTo>
                <a:lnTo>
                  <a:pt x="689" y="1306"/>
                </a:lnTo>
                <a:lnTo>
                  <a:pt x="686" y="1305"/>
                </a:lnTo>
                <a:lnTo>
                  <a:pt x="684" y="1304"/>
                </a:lnTo>
                <a:lnTo>
                  <a:pt x="678" y="1303"/>
                </a:lnTo>
                <a:lnTo>
                  <a:pt x="673" y="1304"/>
                </a:lnTo>
                <a:lnTo>
                  <a:pt x="668" y="1306"/>
                </a:lnTo>
                <a:lnTo>
                  <a:pt x="663" y="1308"/>
                </a:lnTo>
                <a:lnTo>
                  <a:pt x="659" y="1311"/>
                </a:lnTo>
                <a:lnTo>
                  <a:pt x="656" y="1315"/>
                </a:lnTo>
                <a:lnTo>
                  <a:pt x="653" y="1320"/>
                </a:lnTo>
                <a:lnTo>
                  <a:pt x="652" y="1323"/>
                </a:lnTo>
                <a:lnTo>
                  <a:pt x="651" y="1325"/>
                </a:lnTo>
                <a:lnTo>
                  <a:pt x="651" y="1331"/>
                </a:lnTo>
                <a:lnTo>
                  <a:pt x="651" y="1439"/>
                </a:lnTo>
                <a:lnTo>
                  <a:pt x="651" y="1445"/>
                </a:lnTo>
                <a:lnTo>
                  <a:pt x="653" y="1450"/>
                </a:lnTo>
                <a:lnTo>
                  <a:pt x="656" y="1454"/>
                </a:lnTo>
                <a:lnTo>
                  <a:pt x="659" y="1458"/>
                </a:lnTo>
                <a:lnTo>
                  <a:pt x="663" y="1462"/>
                </a:lnTo>
                <a:lnTo>
                  <a:pt x="668" y="1464"/>
                </a:lnTo>
                <a:lnTo>
                  <a:pt x="670" y="1465"/>
                </a:lnTo>
                <a:lnTo>
                  <a:pt x="673" y="1466"/>
                </a:lnTo>
                <a:lnTo>
                  <a:pt x="678" y="1466"/>
                </a:lnTo>
                <a:lnTo>
                  <a:pt x="684" y="1466"/>
                </a:lnTo>
                <a:lnTo>
                  <a:pt x="689" y="1464"/>
                </a:lnTo>
                <a:lnTo>
                  <a:pt x="693" y="1462"/>
                </a:lnTo>
                <a:lnTo>
                  <a:pt x="697" y="1458"/>
                </a:lnTo>
                <a:lnTo>
                  <a:pt x="701" y="1454"/>
                </a:lnTo>
                <a:lnTo>
                  <a:pt x="703" y="1450"/>
                </a:lnTo>
                <a:lnTo>
                  <a:pt x="704" y="1447"/>
                </a:lnTo>
                <a:lnTo>
                  <a:pt x="705" y="1445"/>
                </a:lnTo>
                <a:lnTo>
                  <a:pt x="705" y="1439"/>
                </a:lnTo>
                <a:close/>
                <a:moveTo>
                  <a:pt x="950" y="1466"/>
                </a:moveTo>
                <a:lnTo>
                  <a:pt x="956" y="1466"/>
                </a:lnTo>
                <a:lnTo>
                  <a:pt x="961" y="1464"/>
                </a:lnTo>
                <a:lnTo>
                  <a:pt x="966" y="1462"/>
                </a:lnTo>
                <a:lnTo>
                  <a:pt x="970" y="1458"/>
                </a:lnTo>
                <a:lnTo>
                  <a:pt x="973" y="1454"/>
                </a:lnTo>
                <a:lnTo>
                  <a:pt x="975" y="1450"/>
                </a:lnTo>
                <a:lnTo>
                  <a:pt x="976" y="1447"/>
                </a:lnTo>
                <a:lnTo>
                  <a:pt x="977" y="1445"/>
                </a:lnTo>
                <a:lnTo>
                  <a:pt x="978" y="1439"/>
                </a:lnTo>
                <a:lnTo>
                  <a:pt x="978" y="1331"/>
                </a:lnTo>
                <a:lnTo>
                  <a:pt x="977" y="1325"/>
                </a:lnTo>
                <a:lnTo>
                  <a:pt x="975" y="1320"/>
                </a:lnTo>
                <a:lnTo>
                  <a:pt x="973" y="1315"/>
                </a:lnTo>
                <a:lnTo>
                  <a:pt x="970" y="1311"/>
                </a:lnTo>
                <a:lnTo>
                  <a:pt x="966" y="1308"/>
                </a:lnTo>
                <a:lnTo>
                  <a:pt x="961" y="1306"/>
                </a:lnTo>
                <a:lnTo>
                  <a:pt x="958" y="1305"/>
                </a:lnTo>
                <a:lnTo>
                  <a:pt x="956" y="1304"/>
                </a:lnTo>
                <a:lnTo>
                  <a:pt x="950" y="1303"/>
                </a:lnTo>
                <a:lnTo>
                  <a:pt x="945" y="1304"/>
                </a:lnTo>
                <a:lnTo>
                  <a:pt x="940" y="1306"/>
                </a:lnTo>
                <a:lnTo>
                  <a:pt x="935" y="1308"/>
                </a:lnTo>
                <a:lnTo>
                  <a:pt x="931" y="1311"/>
                </a:lnTo>
                <a:lnTo>
                  <a:pt x="928" y="1315"/>
                </a:lnTo>
                <a:lnTo>
                  <a:pt x="925" y="1320"/>
                </a:lnTo>
                <a:lnTo>
                  <a:pt x="924" y="1323"/>
                </a:lnTo>
                <a:lnTo>
                  <a:pt x="924" y="1325"/>
                </a:lnTo>
                <a:lnTo>
                  <a:pt x="923" y="1331"/>
                </a:lnTo>
                <a:lnTo>
                  <a:pt x="923" y="1439"/>
                </a:lnTo>
                <a:lnTo>
                  <a:pt x="924" y="1445"/>
                </a:lnTo>
                <a:lnTo>
                  <a:pt x="925" y="1450"/>
                </a:lnTo>
                <a:lnTo>
                  <a:pt x="928" y="1454"/>
                </a:lnTo>
                <a:lnTo>
                  <a:pt x="931" y="1458"/>
                </a:lnTo>
                <a:lnTo>
                  <a:pt x="935" y="1462"/>
                </a:lnTo>
                <a:lnTo>
                  <a:pt x="940" y="1464"/>
                </a:lnTo>
                <a:lnTo>
                  <a:pt x="942" y="1465"/>
                </a:lnTo>
                <a:lnTo>
                  <a:pt x="945" y="1466"/>
                </a:lnTo>
                <a:lnTo>
                  <a:pt x="950" y="1466"/>
                </a:lnTo>
                <a:close/>
                <a:moveTo>
                  <a:pt x="1520" y="1575"/>
                </a:moveTo>
                <a:lnTo>
                  <a:pt x="1520" y="1602"/>
                </a:lnTo>
                <a:lnTo>
                  <a:pt x="1520" y="1607"/>
                </a:lnTo>
                <a:lnTo>
                  <a:pt x="1518" y="1612"/>
                </a:lnTo>
                <a:lnTo>
                  <a:pt x="1516" y="1617"/>
                </a:lnTo>
                <a:lnTo>
                  <a:pt x="1512" y="1621"/>
                </a:lnTo>
                <a:lnTo>
                  <a:pt x="1508" y="1624"/>
                </a:lnTo>
                <a:lnTo>
                  <a:pt x="1504" y="1627"/>
                </a:lnTo>
                <a:lnTo>
                  <a:pt x="1501" y="1628"/>
                </a:lnTo>
                <a:lnTo>
                  <a:pt x="1499" y="1628"/>
                </a:lnTo>
                <a:lnTo>
                  <a:pt x="1493" y="1629"/>
                </a:lnTo>
                <a:lnTo>
                  <a:pt x="1276" y="1629"/>
                </a:lnTo>
                <a:lnTo>
                  <a:pt x="1271" y="1628"/>
                </a:lnTo>
                <a:lnTo>
                  <a:pt x="1265" y="1627"/>
                </a:lnTo>
                <a:lnTo>
                  <a:pt x="1261" y="1624"/>
                </a:lnTo>
                <a:lnTo>
                  <a:pt x="1257" y="1621"/>
                </a:lnTo>
                <a:lnTo>
                  <a:pt x="1253" y="1617"/>
                </a:lnTo>
                <a:lnTo>
                  <a:pt x="1251" y="1612"/>
                </a:lnTo>
                <a:lnTo>
                  <a:pt x="1250" y="1610"/>
                </a:lnTo>
                <a:lnTo>
                  <a:pt x="1249" y="1607"/>
                </a:lnTo>
                <a:lnTo>
                  <a:pt x="1249" y="1602"/>
                </a:lnTo>
                <a:lnTo>
                  <a:pt x="1249" y="1575"/>
                </a:lnTo>
                <a:lnTo>
                  <a:pt x="1249" y="1564"/>
                </a:lnTo>
                <a:lnTo>
                  <a:pt x="1250" y="1558"/>
                </a:lnTo>
                <a:lnTo>
                  <a:pt x="1251" y="1553"/>
                </a:lnTo>
                <a:lnTo>
                  <a:pt x="1252" y="1548"/>
                </a:lnTo>
                <a:lnTo>
                  <a:pt x="1254" y="1543"/>
                </a:lnTo>
                <a:lnTo>
                  <a:pt x="1255" y="1537"/>
                </a:lnTo>
                <a:lnTo>
                  <a:pt x="1257" y="1533"/>
                </a:lnTo>
                <a:lnTo>
                  <a:pt x="1262" y="1523"/>
                </a:lnTo>
                <a:lnTo>
                  <a:pt x="1267" y="1514"/>
                </a:lnTo>
                <a:lnTo>
                  <a:pt x="1270" y="1510"/>
                </a:lnTo>
                <a:lnTo>
                  <a:pt x="1274" y="1506"/>
                </a:lnTo>
                <a:lnTo>
                  <a:pt x="1281" y="1498"/>
                </a:lnTo>
                <a:lnTo>
                  <a:pt x="1288" y="1491"/>
                </a:lnTo>
                <a:lnTo>
                  <a:pt x="1297" y="1485"/>
                </a:lnTo>
                <a:lnTo>
                  <a:pt x="1306" y="1479"/>
                </a:lnTo>
                <a:lnTo>
                  <a:pt x="1310" y="1477"/>
                </a:lnTo>
                <a:lnTo>
                  <a:pt x="1315" y="1475"/>
                </a:lnTo>
                <a:lnTo>
                  <a:pt x="1325" y="1471"/>
                </a:lnTo>
                <a:lnTo>
                  <a:pt x="1336" y="1468"/>
                </a:lnTo>
                <a:lnTo>
                  <a:pt x="1346" y="1467"/>
                </a:lnTo>
                <a:lnTo>
                  <a:pt x="1357" y="1466"/>
                </a:lnTo>
                <a:lnTo>
                  <a:pt x="1412" y="1466"/>
                </a:lnTo>
                <a:lnTo>
                  <a:pt x="1423" y="1467"/>
                </a:lnTo>
                <a:lnTo>
                  <a:pt x="1428" y="1468"/>
                </a:lnTo>
                <a:lnTo>
                  <a:pt x="1434" y="1468"/>
                </a:lnTo>
                <a:lnTo>
                  <a:pt x="1439" y="1470"/>
                </a:lnTo>
                <a:lnTo>
                  <a:pt x="1444" y="1471"/>
                </a:lnTo>
                <a:lnTo>
                  <a:pt x="1449" y="1473"/>
                </a:lnTo>
                <a:lnTo>
                  <a:pt x="1454" y="1475"/>
                </a:lnTo>
                <a:lnTo>
                  <a:pt x="1463" y="1479"/>
                </a:lnTo>
                <a:lnTo>
                  <a:pt x="1472" y="1485"/>
                </a:lnTo>
                <a:lnTo>
                  <a:pt x="1477" y="1488"/>
                </a:lnTo>
                <a:lnTo>
                  <a:pt x="1481" y="1491"/>
                </a:lnTo>
                <a:lnTo>
                  <a:pt x="1488" y="1498"/>
                </a:lnTo>
                <a:lnTo>
                  <a:pt x="1495" y="1506"/>
                </a:lnTo>
                <a:lnTo>
                  <a:pt x="1502" y="1514"/>
                </a:lnTo>
                <a:lnTo>
                  <a:pt x="1507" y="1523"/>
                </a:lnTo>
                <a:lnTo>
                  <a:pt x="1509" y="1528"/>
                </a:lnTo>
                <a:lnTo>
                  <a:pt x="1512" y="1533"/>
                </a:lnTo>
                <a:lnTo>
                  <a:pt x="1515" y="1543"/>
                </a:lnTo>
                <a:lnTo>
                  <a:pt x="1518" y="1553"/>
                </a:lnTo>
                <a:lnTo>
                  <a:pt x="1520" y="1564"/>
                </a:lnTo>
                <a:lnTo>
                  <a:pt x="1520" y="1575"/>
                </a:lnTo>
                <a:close/>
                <a:moveTo>
                  <a:pt x="1466" y="1575"/>
                </a:moveTo>
                <a:lnTo>
                  <a:pt x="1466" y="1569"/>
                </a:lnTo>
                <a:lnTo>
                  <a:pt x="1465" y="1564"/>
                </a:lnTo>
                <a:lnTo>
                  <a:pt x="1463" y="1559"/>
                </a:lnTo>
                <a:lnTo>
                  <a:pt x="1462" y="1554"/>
                </a:lnTo>
                <a:lnTo>
                  <a:pt x="1459" y="1549"/>
                </a:lnTo>
                <a:lnTo>
                  <a:pt x="1457" y="1544"/>
                </a:lnTo>
                <a:lnTo>
                  <a:pt x="1454" y="1540"/>
                </a:lnTo>
                <a:lnTo>
                  <a:pt x="1450" y="1536"/>
                </a:lnTo>
                <a:lnTo>
                  <a:pt x="1446" y="1533"/>
                </a:lnTo>
                <a:lnTo>
                  <a:pt x="1442" y="1530"/>
                </a:lnTo>
                <a:lnTo>
                  <a:pt x="1438" y="1527"/>
                </a:lnTo>
                <a:lnTo>
                  <a:pt x="1433" y="1525"/>
                </a:lnTo>
                <a:lnTo>
                  <a:pt x="1428" y="1523"/>
                </a:lnTo>
                <a:lnTo>
                  <a:pt x="1423" y="1522"/>
                </a:lnTo>
                <a:lnTo>
                  <a:pt x="1417" y="1521"/>
                </a:lnTo>
                <a:lnTo>
                  <a:pt x="1412" y="1521"/>
                </a:lnTo>
                <a:lnTo>
                  <a:pt x="1357" y="1521"/>
                </a:lnTo>
                <a:lnTo>
                  <a:pt x="1352" y="1521"/>
                </a:lnTo>
                <a:lnTo>
                  <a:pt x="1346" y="1522"/>
                </a:lnTo>
                <a:lnTo>
                  <a:pt x="1341" y="1523"/>
                </a:lnTo>
                <a:lnTo>
                  <a:pt x="1336" y="1525"/>
                </a:lnTo>
                <a:lnTo>
                  <a:pt x="1332" y="1527"/>
                </a:lnTo>
                <a:lnTo>
                  <a:pt x="1327" y="1530"/>
                </a:lnTo>
                <a:lnTo>
                  <a:pt x="1323" y="1533"/>
                </a:lnTo>
                <a:lnTo>
                  <a:pt x="1319" y="1536"/>
                </a:lnTo>
                <a:lnTo>
                  <a:pt x="1316" y="1540"/>
                </a:lnTo>
                <a:lnTo>
                  <a:pt x="1312" y="1544"/>
                </a:lnTo>
                <a:lnTo>
                  <a:pt x="1310" y="1549"/>
                </a:lnTo>
                <a:lnTo>
                  <a:pt x="1307" y="1554"/>
                </a:lnTo>
                <a:lnTo>
                  <a:pt x="1306" y="1559"/>
                </a:lnTo>
                <a:lnTo>
                  <a:pt x="1304" y="1564"/>
                </a:lnTo>
                <a:lnTo>
                  <a:pt x="1304" y="1567"/>
                </a:lnTo>
                <a:lnTo>
                  <a:pt x="1303" y="1569"/>
                </a:lnTo>
                <a:lnTo>
                  <a:pt x="1303" y="1575"/>
                </a:lnTo>
                <a:lnTo>
                  <a:pt x="1466" y="1575"/>
                </a:lnTo>
                <a:close/>
                <a:moveTo>
                  <a:pt x="950" y="869"/>
                </a:moveTo>
                <a:lnTo>
                  <a:pt x="956" y="869"/>
                </a:lnTo>
                <a:lnTo>
                  <a:pt x="961" y="867"/>
                </a:lnTo>
                <a:lnTo>
                  <a:pt x="966" y="865"/>
                </a:lnTo>
                <a:lnTo>
                  <a:pt x="970" y="861"/>
                </a:lnTo>
                <a:lnTo>
                  <a:pt x="973" y="857"/>
                </a:lnTo>
                <a:lnTo>
                  <a:pt x="975" y="853"/>
                </a:lnTo>
                <a:lnTo>
                  <a:pt x="976" y="850"/>
                </a:lnTo>
                <a:lnTo>
                  <a:pt x="977" y="848"/>
                </a:lnTo>
                <a:lnTo>
                  <a:pt x="978" y="842"/>
                </a:lnTo>
                <a:lnTo>
                  <a:pt x="978" y="253"/>
                </a:lnTo>
                <a:lnTo>
                  <a:pt x="1086" y="78"/>
                </a:lnTo>
                <a:lnTo>
                  <a:pt x="1173" y="218"/>
                </a:lnTo>
                <a:lnTo>
                  <a:pt x="1059" y="218"/>
                </a:lnTo>
                <a:lnTo>
                  <a:pt x="1053" y="219"/>
                </a:lnTo>
                <a:lnTo>
                  <a:pt x="1048" y="220"/>
                </a:lnTo>
                <a:lnTo>
                  <a:pt x="1044" y="223"/>
                </a:lnTo>
                <a:lnTo>
                  <a:pt x="1040" y="226"/>
                </a:lnTo>
                <a:lnTo>
                  <a:pt x="1036" y="230"/>
                </a:lnTo>
                <a:lnTo>
                  <a:pt x="1034" y="235"/>
                </a:lnTo>
                <a:lnTo>
                  <a:pt x="1033" y="237"/>
                </a:lnTo>
                <a:lnTo>
                  <a:pt x="1032" y="240"/>
                </a:lnTo>
                <a:lnTo>
                  <a:pt x="1032" y="245"/>
                </a:lnTo>
                <a:lnTo>
                  <a:pt x="1032" y="251"/>
                </a:lnTo>
                <a:lnTo>
                  <a:pt x="1034" y="256"/>
                </a:lnTo>
                <a:lnTo>
                  <a:pt x="1036" y="260"/>
                </a:lnTo>
                <a:lnTo>
                  <a:pt x="1040" y="264"/>
                </a:lnTo>
                <a:lnTo>
                  <a:pt x="1044" y="268"/>
                </a:lnTo>
                <a:lnTo>
                  <a:pt x="1048" y="270"/>
                </a:lnTo>
                <a:lnTo>
                  <a:pt x="1051" y="271"/>
                </a:lnTo>
                <a:lnTo>
                  <a:pt x="1053" y="272"/>
                </a:lnTo>
                <a:lnTo>
                  <a:pt x="1059" y="272"/>
                </a:lnTo>
                <a:lnTo>
                  <a:pt x="1222" y="272"/>
                </a:lnTo>
                <a:lnTo>
                  <a:pt x="1225" y="272"/>
                </a:lnTo>
                <a:lnTo>
                  <a:pt x="1229" y="271"/>
                </a:lnTo>
                <a:lnTo>
                  <a:pt x="1232" y="270"/>
                </a:lnTo>
                <a:lnTo>
                  <a:pt x="1235" y="269"/>
                </a:lnTo>
                <a:lnTo>
                  <a:pt x="1238" y="267"/>
                </a:lnTo>
                <a:lnTo>
                  <a:pt x="1241" y="264"/>
                </a:lnTo>
                <a:lnTo>
                  <a:pt x="1243" y="261"/>
                </a:lnTo>
                <a:lnTo>
                  <a:pt x="1245" y="258"/>
                </a:lnTo>
                <a:lnTo>
                  <a:pt x="1247" y="255"/>
                </a:lnTo>
                <a:lnTo>
                  <a:pt x="1248" y="252"/>
                </a:lnTo>
                <a:lnTo>
                  <a:pt x="1249" y="245"/>
                </a:lnTo>
                <a:lnTo>
                  <a:pt x="1249" y="241"/>
                </a:lnTo>
                <a:lnTo>
                  <a:pt x="1248" y="237"/>
                </a:lnTo>
                <a:lnTo>
                  <a:pt x="1246" y="234"/>
                </a:lnTo>
                <a:lnTo>
                  <a:pt x="1245" y="231"/>
                </a:lnTo>
                <a:lnTo>
                  <a:pt x="1109" y="13"/>
                </a:lnTo>
                <a:lnTo>
                  <a:pt x="1107" y="10"/>
                </a:lnTo>
                <a:lnTo>
                  <a:pt x="1105" y="8"/>
                </a:lnTo>
                <a:lnTo>
                  <a:pt x="1102" y="6"/>
                </a:lnTo>
                <a:lnTo>
                  <a:pt x="1099" y="4"/>
                </a:lnTo>
                <a:lnTo>
                  <a:pt x="1093" y="2"/>
                </a:lnTo>
                <a:lnTo>
                  <a:pt x="1086" y="1"/>
                </a:lnTo>
                <a:lnTo>
                  <a:pt x="1079" y="2"/>
                </a:lnTo>
                <a:lnTo>
                  <a:pt x="1076" y="3"/>
                </a:lnTo>
                <a:lnTo>
                  <a:pt x="1073" y="4"/>
                </a:lnTo>
                <a:lnTo>
                  <a:pt x="1070" y="6"/>
                </a:lnTo>
                <a:lnTo>
                  <a:pt x="1067" y="8"/>
                </a:lnTo>
                <a:lnTo>
                  <a:pt x="1066" y="9"/>
                </a:lnTo>
                <a:lnTo>
                  <a:pt x="1065" y="10"/>
                </a:lnTo>
                <a:lnTo>
                  <a:pt x="1063" y="13"/>
                </a:lnTo>
                <a:lnTo>
                  <a:pt x="927" y="231"/>
                </a:lnTo>
                <a:lnTo>
                  <a:pt x="926" y="234"/>
                </a:lnTo>
                <a:lnTo>
                  <a:pt x="924" y="238"/>
                </a:lnTo>
                <a:lnTo>
                  <a:pt x="924" y="241"/>
                </a:lnTo>
                <a:lnTo>
                  <a:pt x="923" y="245"/>
                </a:lnTo>
                <a:lnTo>
                  <a:pt x="923" y="842"/>
                </a:lnTo>
                <a:lnTo>
                  <a:pt x="924" y="848"/>
                </a:lnTo>
                <a:lnTo>
                  <a:pt x="925" y="853"/>
                </a:lnTo>
                <a:lnTo>
                  <a:pt x="928" y="857"/>
                </a:lnTo>
                <a:lnTo>
                  <a:pt x="931" y="861"/>
                </a:lnTo>
                <a:lnTo>
                  <a:pt x="935" y="865"/>
                </a:lnTo>
                <a:lnTo>
                  <a:pt x="940" y="867"/>
                </a:lnTo>
                <a:lnTo>
                  <a:pt x="942" y="868"/>
                </a:lnTo>
                <a:lnTo>
                  <a:pt x="945" y="869"/>
                </a:lnTo>
                <a:lnTo>
                  <a:pt x="950" y="869"/>
                </a:lnTo>
                <a:close/>
                <a:moveTo>
                  <a:pt x="407" y="869"/>
                </a:moveTo>
                <a:lnTo>
                  <a:pt x="570" y="869"/>
                </a:lnTo>
                <a:lnTo>
                  <a:pt x="575" y="869"/>
                </a:lnTo>
                <a:lnTo>
                  <a:pt x="580" y="867"/>
                </a:lnTo>
                <a:lnTo>
                  <a:pt x="585" y="865"/>
                </a:lnTo>
                <a:lnTo>
                  <a:pt x="589" y="861"/>
                </a:lnTo>
                <a:lnTo>
                  <a:pt x="592" y="857"/>
                </a:lnTo>
                <a:lnTo>
                  <a:pt x="595" y="853"/>
                </a:lnTo>
                <a:lnTo>
                  <a:pt x="595" y="850"/>
                </a:lnTo>
                <a:lnTo>
                  <a:pt x="596" y="848"/>
                </a:lnTo>
                <a:lnTo>
                  <a:pt x="597" y="842"/>
                </a:lnTo>
                <a:lnTo>
                  <a:pt x="596" y="837"/>
                </a:lnTo>
                <a:lnTo>
                  <a:pt x="595" y="832"/>
                </a:lnTo>
                <a:lnTo>
                  <a:pt x="592" y="827"/>
                </a:lnTo>
                <a:lnTo>
                  <a:pt x="589" y="823"/>
                </a:lnTo>
                <a:lnTo>
                  <a:pt x="585" y="820"/>
                </a:lnTo>
                <a:lnTo>
                  <a:pt x="580" y="817"/>
                </a:lnTo>
                <a:lnTo>
                  <a:pt x="578" y="816"/>
                </a:lnTo>
                <a:lnTo>
                  <a:pt x="575" y="816"/>
                </a:lnTo>
                <a:lnTo>
                  <a:pt x="570" y="815"/>
                </a:lnTo>
                <a:lnTo>
                  <a:pt x="434" y="815"/>
                </a:lnTo>
                <a:lnTo>
                  <a:pt x="434" y="761"/>
                </a:lnTo>
                <a:lnTo>
                  <a:pt x="461" y="761"/>
                </a:lnTo>
                <a:lnTo>
                  <a:pt x="466" y="760"/>
                </a:lnTo>
                <a:lnTo>
                  <a:pt x="472" y="759"/>
                </a:lnTo>
                <a:lnTo>
                  <a:pt x="476" y="756"/>
                </a:lnTo>
                <a:lnTo>
                  <a:pt x="480" y="753"/>
                </a:lnTo>
                <a:lnTo>
                  <a:pt x="483" y="749"/>
                </a:lnTo>
                <a:lnTo>
                  <a:pt x="486" y="744"/>
                </a:lnTo>
                <a:lnTo>
                  <a:pt x="487" y="742"/>
                </a:lnTo>
                <a:lnTo>
                  <a:pt x="488" y="739"/>
                </a:lnTo>
                <a:lnTo>
                  <a:pt x="488" y="734"/>
                </a:lnTo>
                <a:lnTo>
                  <a:pt x="488" y="728"/>
                </a:lnTo>
                <a:lnTo>
                  <a:pt x="486" y="723"/>
                </a:lnTo>
                <a:lnTo>
                  <a:pt x="483" y="718"/>
                </a:lnTo>
                <a:lnTo>
                  <a:pt x="480" y="714"/>
                </a:lnTo>
                <a:lnTo>
                  <a:pt x="476" y="711"/>
                </a:lnTo>
                <a:lnTo>
                  <a:pt x="472" y="709"/>
                </a:lnTo>
                <a:lnTo>
                  <a:pt x="469" y="708"/>
                </a:lnTo>
                <a:lnTo>
                  <a:pt x="466" y="707"/>
                </a:lnTo>
                <a:lnTo>
                  <a:pt x="461" y="707"/>
                </a:lnTo>
                <a:lnTo>
                  <a:pt x="434" y="707"/>
                </a:lnTo>
                <a:lnTo>
                  <a:pt x="434" y="652"/>
                </a:lnTo>
                <a:lnTo>
                  <a:pt x="461" y="652"/>
                </a:lnTo>
                <a:lnTo>
                  <a:pt x="466" y="652"/>
                </a:lnTo>
                <a:lnTo>
                  <a:pt x="472" y="650"/>
                </a:lnTo>
                <a:lnTo>
                  <a:pt x="476" y="648"/>
                </a:lnTo>
                <a:lnTo>
                  <a:pt x="480" y="644"/>
                </a:lnTo>
                <a:lnTo>
                  <a:pt x="483" y="640"/>
                </a:lnTo>
                <a:lnTo>
                  <a:pt x="486" y="636"/>
                </a:lnTo>
                <a:lnTo>
                  <a:pt x="487" y="633"/>
                </a:lnTo>
                <a:lnTo>
                  <a:pt x="488" y="631"/>
                </a:lnTo>
                <a:lnTo>
                  <a:pt x="488" y="625"/>
                </a:lnTo>
                <a:lnTo>
                  <a:pt x="488" y="620"/>
                </a:lnTo>
                <a:lnTo>
                  <a:pt x="486" y="615"/>
                </a:lnTo>
                <a:lnTo>
                  <a:pt x="483" y="610"/>
                </a:lnTo>
                <a:lnTo>
                  <a:pt x="480" y="606"/>
                </a:lnTo>
                <a:lnTo>
                  <a:pt x="476" y="603"/>
                </a:lnTo>
                <a:lnTo>
                  <a:pt x="472" y="600"/>
                </a:lnTo>
                <a:lnTo>
                  <a:pt x="469" y="599"/>
                </a:lnTo>
                <a:lnTo>
                  <a:pt x="466" y="599"/>
                </a:lnTo>
                <a:lnTo>
                  <a:pt x="461" y="598"/>
                </a:lnTo>
                <a:lnTo>
                  <a:pt x="434" y="598"/>
                </a:lnTo>
                <a:lnTo>
                  <a:pt x="434" y="544"/>
                </a:lnTo>
                <a:lnTo>
                  <a:pt x="570" y="544"/>
                </a:lnTo>
                <a:lnTo>
                  <a:pt x="575" y="543"/>
                </a:lnTo>
                <a:lnTo>
                  <a:pt x="580" y="542"/>
                </a:lnTo>
                <a:lnTo>
                  <a:pt x="585" y="539"/>
                </a:lnTo>
                <a:lnTo>
                  <a:pt x="589" y="536"/>
                </a:lnTo>
                <a:lnTo>
                  <a:pt x="592" y="532"/>
                </a:lnTo>
                <a:lnTo>
                  <a:pt x="595" y="527"/>
                </a:lnTo>
                <a:lnTo>
                  <a:pt x="595" y="525"/>
                </a:lnTo>
                <a:lnTo>
                  <a:pt x="596" y="522"/>
                </a:lnTo>
                <a:lnTo>
                  <a:pt x="597" y="517"/>
                </a:lnTo>
                <a:lnTo>
                  <a:pt x="596" y="511"/>
                </a:lnTo>
                <a:lnTo>
                  <a:pt x="595" y="506"/>
                </a:lnTo>
                <a:lnTo>
                  <a:pt x="592" y="501"/>
                </a:lnTo>
                <a:lnTo>
                  <a:pt x="589" y="497"/>
                </a:lnTo>
                <a:lnTo>
                  <a:pt x="585" y="494"/>
                </a:lnTo>
                <a:lnTo>
                  <a:pt x="580" y="492"/>
                </a:lnTo>
                <a:lnTo>
                  <a:pt x="578" y="491"/>
                </a:lnTo>
                <a:lnTo>
                  <a:pt x="575" y="490"/>
                </a:lnTo>
                <a:lnTo>
                  <a:pt x="570" y="489"/>
                </a:lnTo>
                <a:lnTo>
                  <a:pt x="434" y="489"/>
                </a:lnTo>
                <a:lnTo>
                  <a:pt x="434" y="435"/>
                </a:lnTo>
                <a:lnTo>
                  <a:pt x="461" y="435"/>
                </a:lnTo>
                <a:lnTo>
                  <a:pt x="466" y="435"/>
                </a:lnTo>
                <a:lnTo>
                  <a:pt x="472" y="433"/>
                </a:lnTo>
                <a:lnTo>
                  <a:pt x="476" y="431"/>
                </a:lnTo>
                <a:lnTo>
                  <a:pt x="480" y="427"/>
                </a:lnTo>
                <a:lnTo>
                  <a:pt x="483" y="423"/>
                </a:lnTo>
                <a:lnTo>
                  <a:pt x="486" y="419"/>
                </a:lnTo>
                <a:lnTo>
                  <a:pt x="487" y="416"/>
                </a:lnTo>
                <a:lnTo>
                  <a:pt x="488" y="414"/>
                </a:lnTo>
                <a:lnTo>
                  <a:pt x="488" y="408"/>
                </a:lnTo>
                <a:lnTo>
                  <a:pt x="488" y="403"/>
                </a:lnTo>
                <a:lnTo>
                  <a:pt x="486" y="397"/>
                </a:lnTo>
                <a:lnTo>
                  <a:pt x="483" y="393"/>
                </a:lnTo>
                <a:lnTo>
                  <a:pt x="480" y="389"/>
                </a:lnTo>
                <a:lnTo>
                  <a:pt x="476" y="386"/>
                </a:lnTo>
                <a:lnTo>
                  <a:pt x="472" y="383"/>
                </a:lnTo>
                <a:lnTo>
                  <a:pt x="469" y="382"/>
                </a:lnTo>
                <a:lnTo>
                  <a:pt x="466" y="381"/>
                </a:lnTo>
                <a:lnTo>
                  <a:pt x="461" y="381"/>
                </a:lnTo>
                <a:lnTo>
                  <a:pt x="434" y="381"/>
                </a:lnTo>
                <a:lnTo>
                  <a:pt x="434" y="327"/>
                </a:lnTo>
                <a:lnTo>
                  <a:pt x="461" y="327"/>
                </a:lnTo>
                <a:lnTo>
                  <a:pt x="466" y="326"/>
                </a:lnTo>
                <a:lnTo>
                  <a:pt x="472" y="325"/>
                </a:lnTo>
                <a:lnTo>
                  <a:pt x="476" y="322"/>
                </a:lnTo>
                <a:lnTo>
                  <a:pt x="480" y="319"/>
                </a:lnTo>
                <a:lnTo>
                  <a:pt x="483" y="315"/>
                </a:lnTo>
                <a:lnTo>
                  <a:pt x="486" y="310"/>
                </a:lnTo>
                <a:lnTo>
                  <a:pt x="487" y="308"/>
                </a:lnTo>
                <a:lnTo>
                  <a:pt x="488" y="305"/>
                </a:lnTo>
                <a:lnTo>
                  <a:pt x="488" y="300"/>
                </a:lnTo>
                <a:lnTo>
                  <a:pt x="488" y="294"/>
                </a:lnTo>
                <a:lnTo>
                  <a:pt x="486" y="289"/>
                </a:lnTo>
                <a:lnTo>
                  <a:pt x="483" y="284"/>
                </a:lnTo>
                <a:lnTo>
                  <a:pt x="480" y="280"/>
                </a:lnTo>
                <a:lnTo>
                  <a:pt x="476" y="277"/>
                </a:lnTo>
                <a:lnTo>
                  <a:pt x="472" y="275"/>
                </a:lnTo>
                <a:lnTo>
                  <a:pt x="469" y="274"/>
                </a:lnTo>
                <a:lnTo>
                  <a:pt x="466" y="273"/>
                </a:lnTo>
                <a:lnTo>
                  <a:pt x="461" y="272"/>
                </a:lnTo>
                <a:lnTo>
                  <a:pt x="434" y="272"/>
                </a:lnTo>
                <a:lnTo>
                  <a:pt x="434" y="218"/>
                </a:lnTo>
                <a:lnTo>
                  <a:pt x="570" y="218"/>
                </a:lnTo>
                <a:lnTo>
                  <a:pt x="575" y="218"/>
                </a:lnTo>
                <a:lnTo>
                  <a:pt x="580" y="216"/>
                </a:lnTo>
                <a:lnTo>
                  <a:pt x="585" y="213"/>
                </a:lnTo>
                <a:lnTo>
                  <a:pt x="589" y="210"/>
                </a:lnTo>
                <a:lnTo>
                  <a:pt x="592" y="206"/>
                </a:lnTo>
                <a:lnTo>
                  <a:pt x="595" y="202"/>
                </a:lnTo>
                <a:lnTo>
                  <a:pt x="595" y="199"/>
                </a:lnTo>
                <a:lnTo>
                  <a:pt x="596" y="196"/>
                </a:lnTo>
                <a:lnTo>
                  <a:pt x="597" y="191"/>
                </a:lnTo>
                <a:lnTo>
                  <a:pt x="596" y="186"/>
                </a:lnTo>
                <a:lnTo>
                  <a:pt x="595" y="180"/>
                </a:lnTo>
                <a:lnTo>
                  <a:pt x="592" y="176"/>
                </a:lnTo>
                <a:lnTo>
                  <a:pt x="589" y="172"/>
                </a:lnTo>
                <a:lnTo>
                  <a:pt x="585" y="168"/>
                </a:lnTo>
                <a:lnTo>
                  <a:pt x="580" y="166"/>
                </a:lnTo>
                <a:lnTo>
                  <a:pt x="578" y="165"/>
                </a:lnTo>
                <a:lnTo>
                  <a:pt x="575" y="164"/>
                </a:lnTo>
                <a:lnTo>
                  <a:pt x="570" y="164"/>
                </a:lnTo>
                <a:lnTo>
                  <a:pt x="434" y="164"/>
                </a:lnTo>
                <a:lnTo>
                  <a:pt x="434" y="54"/>
                </a:lnTo>
                <a:lnTo>
                  <a:pt x="815" y="54"/>
                </a:lnTo>
                <a:lnTo>
                  <a:pt x="815" y="842"/>
                </a:lnTo>
                <a:lnTo>
                  <a:pt x="815" y="848"/>
                </a:lnTo>
                <a:lnTo>
                  <a:pt x="817" y="853"/>
                </a:lnTo>
                <a:lnTo>
                  <a:pt x="819" y="857"/>
                </a:lnTo>
                <a:lnTo>
                  <a:pt x="823" y="861"/>
                </a:lnTo>
                <a:lnTo>
                  <a:pt x="827" y="865"/>
                </a:lnTo>
                <a:lnTo>
                  <a:pt x="831" y="867"/>
                </a:lnTo>
                <a:lnTo>
                  <a:pt x="834" y="868"/>
                </a:lnTo>
                <a:lnTo>
                  <a:pt x="836" y="869"/>
                </a:lnTo>
                <a:lnTo>
                  <a:pt x="842" y="869"/>
                </a:lnTo>
                <a:lnTo>
                  <a:pt x="847" y="869"/>
                </a:lnTo>
                <a:lnTo>
                  <a:pt x="852" y="867"/>
                </a:lnTo>
                <a:lnTo>
                  <a:pt x="857" y="865"/>
                </a:lnTo>
                <a:lnTo>
                  <a:pt x="861" y="861"/>
                </a:lnTo>
                <a:lnTo>
                  <a:pt x="864" y="857"/>
                </a:lnTo>
                <a:lnTo>
                  <a:pt x="867" y="853"/>
                </a:lnTo>
                <a:lnTo>
                  <a:pt x="868" y="850"/>
                </a:lnTo>
                <a:lnTo>
                  <a:pt x="868" y="848"/>
                </a:lnTo>
                <a:lnTo>
                  <a:pt x="869" y="842"/>
                </a:lnTo>
                <a:lnTo>
                  <a:pt x="869" y="435"/>
                </a:lnTo>
                <a:lnTo>
                  <a:pt x="869" y="27"/>
                </a:lnTo>
                <a:lnTo>
                  <a:pt x="868" y="22"/>
                </a:lnTo>
                <a:lnTo>
                  <a:pt x="867" y="17"/>
                </a:lnTo>
                <a:lnTo>
                  <a:pt x="864" y="12"/>
                </a:lnTo>
                <a:lnTo>
                  <a:pt x="861" y="8"/>
                </a:lnTo>
                <a:lnTo>
                  <a:pt x="857" y="5"/>
                </a:lnTo>
                <a:lnTo>
                  <a:pt x="852" y="2"/>
                </a:lnTo>
                <a:lnTo>
                  <a:pt x="850" y="1"/>
                </a:lnTo>
                <a:lnTo>
                  <a:pt x="847" y="1"/>
                </a:lnTo>
                <a:lnTo>
                  <a:pt x="842" y="0"/>
                </a:lnTo>
                <a:lnTo>
                  <a:pt x="407" y="0"/>
                </a:lnTo>
                <a:lnTo>
                  <a:pt x="401" y="1"/>
                </a:lnTo>
                <a:lnTo>
                  <a:pt x="396" y="2"/>
                </a:lnTo>
                <a:lnTo>
                  <a:pt x="392" y="5"/>
                </a:lnTo>
                <a:lnTo>
                  <a:pt x="388" y="8"/>
                </a:lnTo>
                <a:lnTo>
                  <a:pt x="384" y="12"/>
                </a:lnTo>
                <a:lnTo>
                  <a:pt x="382" y="17"/>
                </a:lnTo>
                <a:lnTo>
                  <a:pt x="381" y="19"/>
                </a:lnTo>
                <a:lnTo>
                  <a:pt x="380" y="22"/>
                </a:lnTo>
                <a:lnTo>
                  <a:pt x="380" y="27"/>
                </a:lnTo>
                <a:lnTo>
                  <a:pt x="380" y="435"/>
                </a:lnTo>
                <a:lnTo>
                  <a:pt x="380" y="842"/>
                </a:lnTo>
                <a:lnTo>
                  <a:pt x="380" y="848"/>
                </a:lnTo>
                <a:lnTo>
                  <a:pt x="382" y="853"/>
                </a:lnTo>
                <a:lnTo>
                  <a:pt x="384" y="857"/>
                </a:lnTo>
                <a:lnTo>
                  <a:pt x="388" y="861"/>
                </a:lnTo>
                <a:lnTo>
                  <a:pt x="392" y="865"/>
                </a:lnTo>
                <a:lnTo>
                  <a:pt x="396" y="867"/>
                </a:lnTo>
                <a:lnTo>
                  <a:pt x="399" y="868"/>
                </a:lnTo>
                <a:lnTo>
                  <a:pt x="401" y="869"/>
                </a:lnTo>
                <a:lnTo>
                  <a:pt x="407" y="869"/>
                </a:lnTo>
                <a:close/>
                <a:moveTo>
                  <a:pt x="1222" y="327"/>
                </a:moveTo>
                <a:lnTo>
                  <a:pt x="1216" y="327"/>
                </a:lnTo>
                <a:lnTo>
                  <a:pt x="1211" y="329"/>
                </a:lnTo>
                <a:lnTo>
                  <a:pt x="1207" y="331"/>
                </a:lnTo>
                <a:lnTo>
                  <a:pt x="1203" y="335"/>
                </a:lnTo>
                <a:lnTo>
                  <a:pt x="1199" y="339"/>
                </a:lnTo>
                <a:lnTo>
                  <a:pt x="1197" y="343"/>
                </a:lnTo>
                <a:lnTo>
                  <a:pt x="1196" y="346"/>
                </a:lnTo>
                <a:lnTo>
                  <a:pt x="1195" y="348"/>
                </a:lnTo>
                <a:lnTo>
                  <a:pt x="1195" y="354"/>
                </a:lnTo>
                <a:lnTo>
                  <a:pt x="1195" y="842"/>
                </a:lnTo>
                <a:lnTo>
                  <a:pt x="1195" y="848"/>
                </a:lnTo>
                <a:lnTo>
                  <a:pt x="1197" y="853"/>
                </a:lnTo>
                <a:lnTo>
                  <a:pt x="1199" y="857"/>
                </a:lnTo>
                <a:lnTo>
                  <a:pt x="1203" y="861"/>
                </a:lnTo>
                <a:lnTo>
                  <a:pt x="1207" y="865"/>
                </a:lnTo>
                <a:lnTo>
                  <a:pt x="1211" y="867"/>
                </a:lnTo>
                <a:lnTo>
                  <a:pt x="1214" y="868"/>
                </a:lnTo>
                <a:lnTo>
                  <a:pt x="1216" y="869"/>
                </a:lnTo>
                <a:lnTo>
                  <a:pt x="1222" y="869"/>
                </a:lnTo>
                <a:lnTo>
                  <a:pt x="1227" y="869"/>
                </a:lnTo>
                <a:lnTo>
                  <a:pt x="1232" y="867"/>
                </a:lnTo>
                <a:lnTo>
                  <a:pt x="1237" y="865"/>
                </a:lnTo>
                <a:lnTo>
                  <a:pt x="1241" y="861"/>
                </a:lnTo>
                <a:lnTo>
                  <a:pt x="1244" y="857"/>
                </a:lnTo>
                <a:lnTo>
                  <a:pt x="1247" y="853"/>
                </a:lnTo>
                <a:lnTo>
                  <a:pt x="1248" y="850"/>
                </a:lnTo>
                <a:lnTo>
                  <a:pt x="1248" y="848"/>
                </a:lnTo>
                <a:lnTo>
                  <a:pt x="1249" y="842"/>
                </a:lnTo>
                <a:lnTo>
                  <a:pt x="1249" y="354"/>
                </a:lnTo>
                <a:lnTo>
                  <a:pt x="1248" y="348"/>
                </a:lnTo>
                <a:lnTo>
                  <a:pt x="1247" y="343"/>
                </a:lnTo>
                <a:lnTo>
                  <a:pt x="1244" y="339"/>
                </a:lnTo>
                <a:lnTo>
                  <a:pt x="1241" y="335"/>
                </a:lnTo>
                <a:lnTo>
                  <a:pt x="1237" y="331"/>
                </a:lnTo>
                <a:lnTo>
                  <a:pt x="1232" y="329"/>
                </a:lnTo>
                <a:lnTo>
                  <a:pt x="1230" y="328"/>
                </a:lnTo>
                <a:lnTo>
                  <a:pt x="1227" y="327"/>
                </a:lnTo>
                <a:lnTo>
                  <a:pt x="1222" y="327"/>
                </a:lnTo>
                <a:close/>
                <a:moveTo>
                  <a:pt x="1059" y="354"/>
                </a:moveTo>
                <a:lnTo>
                  <a:pt x="1059" y="842"/>
                </a:lnTo>
                <a:lnTo>
                  <a:pt x="1059" y="848"/>
                </a:lnTo>
                <a:lnTo>
                  <a:pt x="1061" y="853"/>
                </a:lnTo>
                <a:lnTo>
                  <a:pt x="1064" y="857"/>
                </a:lnTo>
                <a:lnTo>
                  <a:pt x="1067" y="861"/>
                </a:lnTo>
                <a:lnTo>
                  <a:pt x="1071" y="865"/>
                </a:lnTo>
                <a:lnTo>
                  <a:pt x="1076" y="867"/>
                </a:lnTo>
                <a:lnTo>
                  <a:pt x="1078" y="868"/>
                </a:lnTo>
                <a:lnTo>
                  <a:pt x="1081" y="869"/>
                </a:lnTo>
                <a:lnTo>
                  <a:pt x="1086" y="869"/>
                </a:lnTo>
                <a:lnTo>
                  <a:pt x="1092" y="869"/>
                </a:lnTo>
                <a:lnTo>
                  <a:pt x="1097" y="867"/>
                </a:lnTo>
                <a:lnTo>
                  <a:pt x="1101" y="865"/>
                </a:lnTo>
                <a:lnTo>
                  <a:pt x="1105" y="861"/>
                </a:lnTo>
                <a:lnTo>
                  <a:pt x="1109" y="857"/>
                </a:lnTo>
                <a:lnTo>
                  <a:pt x="1111" y="853"/>
                </a:lnTo>
                <a:lnTo>
                  <a:pt x="1112" y="850"/>
                </a:lnTo>
                <a:lnTo>
                  <a:pt x="1113" y="848"/>
                </a:lnTo>
                <a:lnTo>
                  <a:pt x="1113" y="842"/>
                </a:lnTo>
                <a:lnTo>
                  <a:pt x="1113" y="354"/>
                </a:lnTo>
                <a:lnTo>
                  <a:pt x="1113" y="348"/>
                </a:lnTo>
                <a:lnTo>
                  <a:pt x="1111" y="343"/>
                </a:lnTo>
                <a:lnTo>
                  <a:pt x="1109" y="339"/>
                </a:lnTo>
                <a:lnTo>
                  <a:pt x="1105" y="335"/>
                </a:lnTo>
                <a:lnTo>
                  <a:pt x="1101" y="331"/>
                </a:lnTo>
                <a:lnTo>
                  <a:pt x="1097" y="329"/>
                </a:lnTo>
                <a:lnTo>
                  <a:pt x="1094" y="328"/>
                </a:lnTo>
                <a:lnTo>
                  <a:pt x="1092" y="327"/>
                </a:lnTo>
                <a:lnTo>
                  <a:pt x="1086" y="327"/>
                </a:lnTo>
                <a:lnTo>
                  <a:pt x="1081" y="327"/>
                </a:lnTo>
                <a:lnTo>
                  <a:pt x="1076" y="329"/>
                </a:lnTo>
                <a:lnTo>
                  <a:pt x="1071" y="331"/>
                </a:lnTo>
                <a:lnTo>
                  <a:pt x="1067" y="335"/>
                </a:lnTo>
                <a:lnTo>
                  <a:pt x="1064" y="339"/>
                </a:lnTo>
                <a:lnTo>
                  <a:pt x="1061" y="343"/>
                </a:lnTo>
                <a:lnTo>
                  <a:pt x="1060" y="346"/>
                </a:lnTo>
                <a:lnTo>
                  <a:pt x="1059" y="348"/>
                </a:lnTo>
                <a:lnTo>
                  <a:pt x="1059" y="354"/>
                </a:lnTo>
                <a:close/>
              </a:path>
            </a:pathLst>
          </a:custGeom>
          <a:solidFill>
            <a:schemeClr val="accent1"/>
          </a:solidFill>
          <a:ln>
            <a:solidFill>
              <a:schemeClr val="accent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sp>
        <p:nvSpPr>
          <p:cNvPr id="22" name="Freeform 11">
            <a:extLst>
              <a:ext uri="{FF2B5EF4-FFF2-40B4-BE49-F238E27FC236}">
                <a16:creationId xmlns:a16="http://schemas.microsoft.com/office/drawing/2014/main" xmlns="" id="{B6D1931B-A2B2-624C-AF76-0264244747D2}"/>
              </a:ext>
            </a:extLst>
          </p:cNvPr>
          <p:cNvSpPr>
            <a:spLocks noChangeAspect="1" noEditPoints="1"/>
          </p:cNvSpPr>
          <p:nvPr/>
        </p:nvSpPr>
        <p:spPr bwMode="auto">
          <a:xfrm>
            <a:off x="9984432" y="2054799"/>
            <a:ext cx="1203691" cy="1310757"/>
          </a:xfrm>
          <a:custGeom>
            <a:avLst/>
            <a:gdLst>
              <a:gd name="T0" fmla="*/ 1189 w 1855"/>
              <a:gd name="T1" fmla="*/ 628 h 2020"/>
              <a:gd name="T2" fmla="*/ 163 w 1855"/>
              <a:gd name="T3" fmla="*/ 586 h 2020"/>
              <a:gd name="T4" fmla="*/ 20 w 1855"/>
              <a:gd name="T5" fmla="*/ 697 h 2020"/>
              <a:gd name="T6" fmla="*/ 25 w 1855"/>
              <a:gd name="T7" fmla="*/ 1357 h 2020"/>
              <a:gd name="T8" fmla="*/ 173 w 1855"/>
              <a:gd name="T9" fmla="*/ 1462 h 2020"/>
              <a:gd name="T10" fmla="*/ 417 w 1855"/>
              <a:gd name="T11" fmla="*/ 1615 h 2020"/>
              <a:gd name="T12" fmla="*/ 1069 w 1855"/>
              <a:gd name="T13" fmla="*/ 1464 h 2020"/>
              <a:gd name="T14" fmla="*/ 1233 w 1855"/>
              <a:gd name="T15" fmla="*/ 1366 h 2020"/>
              <a:gd name="T16" fmla="*/ 600 w 1855"/>
              <a:gd name="T17" fmla="*/ 1375 h 2020"/>
              <a:gd name="T18" fmla="*/ 430 w 1855"/>
              <a:gd name="T19" fmla="*/ 1371 h 2020"/>
              <a:gd name="T20" fmla="*/ 116 w 1855"/>
              <a:gd name="T21" fmla="*/ 1307 h 2020"/>
              <a:gd name="T22" fmla="*/ 157 w 1855"/>
              <a:gd name="T23" fmla="*/ 698 h 2020"/>
              <a:gd name="T24" fmla="*/ 1142 w 1855"/>
              <a:gd name="T25" fmla="*/ 730 h 2020"/>
              <a:gd name="T26" fmla="*/ 1115 w 1855"/>
              <a:gd name="T27" fmla="*/ 1343 h 2020"/>
              <a:gd name="T28" fmla="*/ 1830 w 1855"/>
              <a:gd name="T29" fmla="*/ 1347 h 2020"/>
              <a:gd name="T30" fmla="*/ 1711 w 1855"/>
              <a:gd name="T31" fmla="*/ 1602 h 2020"/>
              <a:gd name="T32" fmla="*/ 1445 w 1855"/>
              <a:gd name="T33" fmla="*/ 1894 h 2020"/>
              <a:gd name="T34" fmla="*/ 1099 w 1855"/>
              <a:gd name="T35" fmla="*/ 1997 h 2020"/>
              <a:gd name="T36" fmla="*/ 735 w 1855"/>
              <a:gd name="T37" fmla="*/ 1985 h 2020"/>
              <a:gd name="T38" fmla="*/ 682 w 1855"/>
              <a:gd name="T39" fmla="*/ 1724 h 2020"/>
              <a:gd name="T40" fmla="*/ 802 w 1855"/>
              <a:gd name="T41" fmla="*/ 1610 h 2020"/>
              <a:gd name="T42" fmla="*/ 1129 w 1855"/>
              <a:gd name="T43" fmla="*/ 1656 h 2020"/>
              <a:gd name="T44" fmla="*/ 1348 w 1855"/>
              <a:gd name="T45" fmla="*/ 1576 h 2020"/>
              <a:gd name="T46" fmla="*/ 1417 w 1855"/>
              <a:gd name="T47" fmla="*/ 1373 h 2020"/>
              <a:gd name="T48" fmla="*/ 1394 w 1855"/>
              <a:gd name="T49" fmla="*/ 967 h 2020"/>
              <a:gd name="T50" fmla="*/ 1481 w 1855"/>
              <a:gd name="T51" fmla="*/ 812 h 2020"/>
              <a:gd name="T52" fmla="*/ 1358 w 1855"/>
              <a:gd name="T53" fmla="*/ 524 h 2020"/>
              <a:gd name="T54" fmla="*/ 1026 w 1855"/>
              <a:gd name="T55" fmla="*/ 323 h 2020"/>
              <a:gd name="T56" fmla="*/ 676 w 1855"/>
              <a:gd name="T57" fmla="*/ 359 h 2020"/>
              <a:gd name="T58" fmla="*/ 467 w 1855"/>
              <a:gd name="T59" fmla="*/ 485 h 2020"/>
              <a:gd name="T60" fmla="*/ 424 w 1855"/>
              <a:gd name="T61" fmla="*/ 414 h 2020"/>
              <a:gd name="T62" fmla="*/ 708 w 1855"/>
              <a:gd name="T63" fmla="*/ 237 h 2020"/>
              <a:gd name="T64" fmla="*/ 1078 w 1855"/>
              <a:gd name="T65" fmla="*/ 228 h 2020"/>
              <a:gd name="T66" fmla="*/ 1372 w 1855"/>
              <a:gd name="T67" fmla="*/ 388 h 2020"/>
              <a:gd name="T68" fmla="*/ 1565 w 1855"/>
              <a:gd name="T69" fmla="*/ 706 h 2020"/>
              <a:gd name="T70" fmla="*/ 1561 w 1855"/>
              <a:gd name="T71" fmla="*/ 911 h 2020"/>
              <a:gd name="T72" fmla="*/ 1490 w 1855"/>
              <a:gd name="T73" fmla="*/ 1031 h 2020"/>
              <a:gd name="T74" fmla="*/ 1547 w 1855"/>
              <a:gd name="T75" fmla="*/ 1375 h 2020"/>
              <a:gd name="T76" fmla="*/ 1417 w 1855"/>
              <a:gd name="T77" fmla="*/ 1654 h 2020"/>
              <a:gd name="T78" fmla="*/ 1097 w 1855"/>
              <a:gd name="T79" fmla="*/ 1759 h 2020"/>
              <a:gd name="T80" fmla="*/ 824 w 1855"/>
              <a:gd name="T81" fmla="*/ 1712 h 2020"/>
              <a:gd name="T82" fmla="*/ 782 w 1855"/>
              <a:gd name="T83" fmla="*/ 1875 h 2020"/>
              <a:gd name="T84" fmla="*/ 1041 w 1855"/>
              <a:gd name="T85" fmla="*/ 1910 h 2020"/>
              <a:gd name="T86" fmla="*/ 1232 w 1855"/>
              <a:gd name="T87" fmla="*/ 1861 h 2020"/>
              <a:gd name="T88" fmla="*/ 1528 w 1855"/>
              <a:gd name="T89" fmla="*/ 1696 h 2020"/>
              <a:gd name="T90" fmla="*/ 1659 w 1855"/>
              <a:gd name="T91" fmla="*/ 1376 h 2020"/>
              <a:gd name="T92" fmla="*/ 1746 w 1855"/>
              <a:gd name="T93" fmla="*/ 1273 h 2020"/>
              <a:gd name="T94" fmla="*/ 1708 w 1855"/>
              <a:gd name="T95" fmla="*/ 948 h 2020"/>
              <a:gd name="T96" fmla="*/ 1668 w 1855"/>
              <a:gd name="T97" fmla="*/ 686 h 2020"/>
              <a:gd name="T98" fmla="*/ 1489 w 1855"/>
              <a:gd name="T99" fmla="*/ 360 h 2020"/>
              <a:gd name="T100" fmla="*/ 1220 w 1855"/>
              <a:gd name="T101" fmla="*/ 165 h 2020"/>
              <a:gd name="T102" fmla="*/ 775 w 1855"/>
              <a:gd name="T103" fmla="*/ 113 h 2020"/>
              <a:gd name="T104" fmla="*/ 386 w 1855"/>
              <a:gd name="T105" fmla="*/ 302 h 2020"/>
              <a:gd name="T106" fmla="*/ 204 w 1855"/>
              <a:gd name="T107" fmla="*/ 485 h 2020"/>
              <a:gd name="T108" fmla="*/ 154 w 1855"/>
              <a:gd name="T109" fmla="*/ 418 h 2020"/>
              <a:gd name="T110" fmla="*/ 424 w 1855"/>
              <a:gd name="T111" fmla="*/ 140 h 2020"/>
              <a:gd name="T112" fmla="*/ 904 w 1855"/>
              <a:gd name="T113" fmla="*/ 0 h 2020"/>
              <a:gd name="T114" fmla="*/ 1337 w 1855"/>
              <a:gd name="T115" fmla="*/ 106 h 2020"/>
              <a:gd name="T116" fmla="*/ 1632 w 1855"/>
              <a:gd name="T117" fmla="*/ 370 h 2020"/>
              <a:gd name="T118" fmla="*/ 1784 w 1855"/>
              <a:gd name="T119" fmla="*/ 725 h 2020"/>
              <a:gd name="T120" fmla="*/ 1850 w 1855"/>
              <a:gd name="T121" fmla="*/ 987 h 2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55" h="2020">
                <a:moveTo>
                  <a:pt x="1263" y="1260"/>
                </a:moveTo>
                <a:lnTo>
                  <a:pt x="1263" y="785"/>
                </a:lnTo>
                <a:lnTo>
                  <a:pt x="1263" y="775"/>
                </a:lnTo>
                <a:lnTo>
                  <a:pt x="1262" y="765"/>
                </a:lnTo>
                <a:lnTo>
                  <a:pt x="1259" y="744"/>
                </a:lnTo>
                <a:lnTo>
                  <a:pt x="1256" y="735"/>
                </a:lnTo>
                <a:lnTo>
                  <a:pt x="1254" y="725"/>
                </a:lnTo>
                <a:lnTo>
                  <a:pt x="1250" y="715"/>
                </a:lnTo>
                <a:lnTo>
                  <a:pt x="1247" y="706"/>
                </a:lnTo>
                <a:lnTo>
                  <a:pt x="1243" y="697"/>
                </a:lnTo>
                <a:lnTo>
                  <a:pt x="1238" y="688"/>
                </a:lnTo>
                <a:lnTo>
                  <a:pt x="1233" y="680"/>
                </a:lnTo>
                <a:lnTo>
                  <a:pt x="1228" y="671"/>
                </a:lnTo>
                <a:lnTo>
                  <a:pt x="1222" y="663"/>
                </a:lnTo>
                <a:lnTo>
                  <a:pt x="1216" y="656"/>
                </a:lnTo>
                <a:lnTo>
                  <a:pt x="1210" y="648"/>
                </a:lnTo>
                <a:lnTo>
                  <a:pt x="1203" y="641"/>
                </a:lnTo>
                <a:lnTo>
                  <a:pt x="1196" y="635"/>
                </a:lnTo>
                <a:lnTo>
                  <a:pt x="1189" y="628"/>
                </a:lnTo>
                <a:lnTo>
                  <a:pt x="1181" y="622"/>
                </a:lnTo>
                <a:lnTo>
                  <a:pt x="1173" y="616"/>
                </a:lnTo>
                <a:lnTo>
                  <a:pt x="1165" y="611"/>
                </a:lnTo>
                <a:lnTo>
                  <a:pt x="1156" y="606"/>
                </a:lnTo>
                <a:lnTo>
                  <a:pt x="1147" y="602"/>
                </a:lnTo>
                <a:lnTo>
                  <a:pt x="1138" y="598"/>
                </a:lnTo>
                <a:lnTo>
                  <a:pt x="1129" y="594"/>
                </a:lnTo>
                <a:lnTo>
                  <a:pt x="1119" y="591"/>
                </a:lnTo>
                <a:lnTo>
                  <a:pt x="1110" y="588"/>
                </a:lnTo>
                <a:lnTo>
                  <a:pt x="1100" y="586"/>
                </a:lnTo>
                <a:lnTo>
                  <a:pt x="1090" y="584"/>
                </a:lnTo>
                <a:lnTo>
                  <a:pt x="1080" y="583"/>
                </a:lnTo>
                <a:lnTo>
                  <a:pt x="1069" y="582"/>
                </a:lnTo>
                <a:lnTo>
                  <a:pt x="1059" y="581"/>
                </a:lnTo>
                <a:lnTo>
                  <a:pt x="631" y="581"/>
                </a:lnTo>
                <a:lnTo>
                  <a:pt x="204" y="581"/>
                </a:lnTo>
                <a:lnTo>
                  <a:pt x="194" y="582"/>
                </a:lnTo>
                <a:lnTo>
                  <a:pt x="183" y="583"/>
                </a:lnTo>
                <a:lnTo>
                  <a:pt x="163" y="586"/>
                </a:lnTo>
                <a:lnTo>
                  <a:pt x="153" y="588"/>
                </a:lnTo>
                <a:lnTo>
                  <a:pt x="144" y="591"/>
                </a:lnTo>
                <a:lnTo>
                  <a:pt x="134" y="594"/>
                </a:lnTo>
                <a:lnTo>
                  <a:pt x="125" y="598"/>
                </a:lnTo>
                <a:lnTo>
                  <a:pt x="116" y="602"/>
                </a:lnTo>
                <a:lnTo>
                  <a:pt x="107" y="606"/>
                </a:lnTo>
                <a:lnTo>
                  <a:pt x="98" y="611"/>
                </a:lnTo>
                <a:lnTo>
                  <a:pt x="90" y="616"/>
                </a:lnTo>
                <a:lnTo>
                  <a:pt x="82" y="622"/>
                </a:lnTo>
                <a:lnTo>
                  <a:pt x="74" y="628"/>
                </a:lnTo>
                <a:lnTo>
                  <a:pt x="67" y="635"/>
                </a:lnTo>
                <a:lnTo>
                  <a:pt x="60" y="641"/>
                </a:lnTo>
                <a:lnTo>
                  <a:pt x="53" y="648"/>
                </a:lnTo>
                <a:lnTo>
                  <a:pt x="47" y="656"/>
                </a:lnTo>
                <a:lnTo>
                  <a:pt x="41" y="663"/>
                </a:lnTo>
                <a:lnTo>
                  <a:pt x="35" y="671"/>
                </a:lnTo>
                <a:lnTo>
                  <a:pt x="30" y="680"/>
                </a:lnTo>
                <a:lnTo>
                  <a:pt x="25" y="688"/>
                </a:lnTo>
                <a:lnTo>
                  <a:pt x="20" y="697"/>
                </a:lnTo>
                <a:lnTo>
                  <a:pt x="16" y="706"/>
                </a:lnTo>
                <a:lnTo>
                  <a:pt x="13" y="715"/>
                </a:lnTo>
                <a:lnTo>
                  <a:pt x="9" y="725"/>
                </a:lnTo>
                <a:lnTo>
                  <a:pt x="7" y="735"/>
                </a:lnTo>
                <a:lnTo>
                  <a:pt x="4" y="744"/>
                </a:lnTo>
                <a:lnTo>
                  <a:pt x="3" y="754"/>
                </a:lnTo>
                <a:lnTo>
                  <a:pt x="1" y="765"/>
                </a:lnTo>
                <a:lnTo>
                  <a:pt x="0" y="775"/>
                </a:lnTo>
                <a:lnTo>
                  <a:pt x="0" y="785"/>
                </a:lnTo>
                <a:lnTo>
                  <a:pt x="0" y="1260"/>
                </a:lnTo>
                <a:lnTo>
                  <a:pt x="0" y="1271"/>
                </a:lnTo>
                <a:lnTo>
                  <a:pt x="1" y="1281"/>
                </a:lnTo>
                <a:lnTo>
                  <a:pt x="4" y="1301"/>
                </a:lnTo>
                <a:lnTo>
                  <a:pt x="7" y="1311"/>
                </a:lnTo>
                <a:lnTo>
                  <a:pt x="9" y="1321"/>
                </a:lnTo>
                <a:lnTo>
                  <a:pt x="13" y="1330"/>
                </a:lnTo>
                <a:lnTo>
                  <a:pt x="16" y="1340"/>
                </a:lnTo>
                <a:lnTo>
                  <a:pt x="20" y="1349"/>
                </a:lnTo>
                <a:lnTo>
                  <a:pt x="25" y="1357"/>
                </a:lnTo>
                <a:lnTo>
                  <a:pt x="30" y="1366"/>
                </a:lnTo>
                <a:lnTo>
                  <a:pt x="35" y="1374"/>
                </a:lnTo>
                <a:lnTo>
                  <a:pt x="41" y="1382"/>
                </a:lnTo>
                <a:lnTo>
                  <a:pt x="47" y="1390"/>
                </a:lnTo>
                <a:lnTo>
                  <a:pt x="53" y="1397"/>
                </a:lnTo>
                <a:lnTo>
                  <a:pt x="60" y="1404"/>
                </a:lnTo>
                <a:lnTo>
                  <a:pt x="67" y="1411"/>
                </a:lnTo>
                <a:lnTo>
                  <a:pt x="74" y="1418"/>
                </a:lnTo>
                <a:lnTo>
                  <a:pt x="82" y="1424"/>
                </a:lnTo>
                <a:lnTo>
                  <a:pt x="90" y="1429"/>
                </a:lnTo>
                <a:lnTo>
                  <a:pt x="98" y="1435"/>
                </a:lnTo>
                <a:lnTo>
                  <a:pt x="107" y="1440"/>
                </a:lnTo>
                <a:lnTo>
                  <a:pt x="116" y="1444"/>
                </a:lnTo>
                <a:lnTo>
                  <a:pt x="125" y="1448"/>
                </a:lnTo>
                <a:lnTo>
                  <a:pt x="134" y="1452"/>
                </a:lnTo>
                <a:lnTo>
                  <a:pt x="144" y="1455"/>
                </a:lnTo>
                <a:lnTo>
                  <a:pt x="153" y="1458"/>
                </a:lnTo>
                <a:lnTo>
                  <a:pt x="163" y="1460"/>
                </a:lnTo>
                <a:lnTo>
                  <a:pt x="173" y="1462"/>
                </a:lnTo>
                <a:lnTo>
                  <a:pt x="183" y="1463"/>
                </a:lnTo>
                <a:lnTo>
                  <a:pt x="194" y="1464"/>
                </a:lnTo>
                <a:lnTo>
                  <a:pt x="204" y="1464"/>
                </a:lnTo>
                <a:lnTo>
                  <a:pt x="344" y="1464"/>
                </a:lnTo>
                <a:lnTo>
                  <a:pt x="344" y="1510"/>
                </a:lnTo>
                <a:lnTo>
                  <a:pt x="344" y="1521"/>
                </a:lnTo>
                <a:lnTo>
                  <a:pt x="346" y="1532"/>
                </a:lnTo>
                <a:lnTo>
                  <a:pt x="349" y="1543"/>
                </a:lnTo>
                <a:lnTo>
                  <a:pt x="351" y="1548"/>
                </a:lnTo>
                <a:lnTo>
                  <a:pt x="353" y="1553"/>
                </a:lnTo>
                <a:lnTo>
                  <a:pt x="357" y="1563"/>
                </a:lnTo>
                <a:lnTo>
                  <a:pt x="363" y="1572"/>
                </a:lnTo>
                <a:lnTo>
                  <a:pt x="369" y="1581"/>
                </a:lnTo>
                <a:lnTo>
                  <a:pt x="377" y="1589"/>
                </a:lnTo>
                <a:lnTo>
                  <a:pt x="384" y="1596"/>
                </a:lnTo>
                <a:lnTo>
                  <a:pt x="393" y="1602"/>
                </a:lnTo>
                <a:lnTo>
                  <a:pt x="402" y="1608"/>
                </a:lnTo>
                <a:lnTo>
                  <a:pt x="412" y="1613"/>
                </a:lnTo>
                <a:lnTo>
                  <a:pt x="417" y="1615"/>
                </a:lnTo>
                <a:lnTo>
                  <a:pt x="422" y="1616"/>
                </a:lnTo>
                <a:lnTo>
                  <a:pt x="433" y="1619"/>
                </a:lnTo>
                <a:lnTo>
                  <a:pt x="444" y="1621"/>
                </a:lnTo>
                <a:lnTo>
                  <a:pt x="450" y="1621"/>
                </a:lnTo>
                <a:lnTo>
                  <a:pt x="455" y="1621"/>
                </a:lnTo>
                <a:lnTo>
                  <a:pt x="466" y="1621"/>
                </a:lnTo>
                <a:lnTo>
                  <a:pt x="472" y="1620"/>
                </a:lnTo>
                <a:lnTo>
                  <a:pt x="477" y="1619"/>
                </a:lnTo>
                <a:lnTo>
                  <a:pt x="483" y="1618"/>
                </a:lnTo>
                <a:lnTo>
                  <a:pt x="488" y="1617"/>
                </a:lnTo>
                <a:lnTo>
                  <a:pt x="493" y="1615"/>
                </a:lnTo>
                <a:lnTo>
                  <a:pt x="498" y="1613"/>
                </a:lnTo>
                <a:lnTo>
                  <a:pt x="508" y="1608"/>
                </a:lnTo>
                <a:lnTo>
                  <a:pt x="517" y="1603"/>
                </a:lnTo>
                <a:lnTo>
                  <a:pt x="526" y="1596"/>
                </a:lnTo>
                <a:lnTo>
                  <a:pt x="534" y="1589"/>
                </a:lnTo>
                <a:lnTo>
                  <a:pt x="659" y="1464"/>
                </a:lnTo>
                <a:lnTo>
                  <a:pt x="1059" y="1464"/>
                </a:lnTo>
                <a:lnTo>
                  <a:pt x="1069" y="1464"/>
                </a:lnTo>
                <a:lnTo>
                  <a:pt x="1080" y="1463"/>
                </a:lnTo>
                <a:lnTo>
                  <a:pt x="1100" y="1460"/>
                </a:lnTo>
                <a:lnTo>
                  <a:pt x="1110" y="1457"/>
                </a:lnTo>
                <a:lnTo>
                  <a:pt x="1119" y="1455"/>
                </a:lnTo>
                <a:lnTo>
                  <a:pt x="1129" y="1451"/>
                </a:lnTo>
                <a:lnTo>
                  <a:pt x="1138" y="1448"/>
                </a:lnTo>
                <a:lnTo>
                  <a:pt x="1147" y="1444"/>
                </a:lnTo>
                <a:lnTo>
                  <a:pt x="1156" y="1439"/>
                </a:lnTo>
                <a:lnTo>
                  <a:pt x="1164" y="1434"/>
                </a:lnTo>
                <a:lnTo>
                  <a:pt x="1173" y="1429"/>
                </a:lnTo>
                <a:lnTo>
                  <a:pt x="1181" y="1423"/>
                </a:lnTo>
                <a:lnTo>
                  <a:pt x="1188" y="1417"/>
                </a:lnTo>
                <a:lnTo>
                  <a:pt x="1196" y="1411"/>
                </a:lnTo>
                <a:lnTo>
                  <a:pt x="1203" y="1404"/>
                </a:lnTo>
                <a:lnTo>
                  <a:pt x="1210" y="1397"/>
                </a:lnTo>
                <a:lnTo>
                  <a:pt x="1216" y="1390"/>
                </a:lnTo>
                <a:lnTo>
                  <a:pt x="1222" y="1382"/>
                </a:lnTo>
                <a:lnTo>
                  <a:pt x="1228" y="1374"/>
                </a:lnTo>
                <a:lnTo>
                  <a:pt x="1233" y="1366"/>
                </a:lnTo>
                <a:lnTo>
                  <a:pt x="1238" y="1357"/>
                </a:lnTo>
                <a:lnTo>
                  <a:pt x="1243" y="1348"/>
                </a:lnTo>
                <a:lnTo>
                  <a:pt x="1247" y="1339"/>
                </a:lnTo>
                <a:lnTo>
                  <a:pt x="1250" y="1330"/>
                </a:lnTo>
                <a:lnTo>
                  <a:pt x="1254" y="1321"/>
                </a:lnTo>
                <a:lnTo>
                  <a:pt x="1256" y="1311"/>
                </a:lnTo>
                <a:lnTo>
                  <a:pt x="1259" y="1301"/>
                </a:lnTo>
                <a:lnTo>
                  <a:pt x="1260" y="1291"/>
                </a:lnTo>
                <a:lnTo>
                  <a:pt x="1262" y="1281"/>
                </a:lnTo>
                <a:lnTo>
                  <a:pt x="1263" y="1271"/>
                </a:lnTo>
                <a:lnTo>
                  <a:pt x="1263" y="1260"/>
                </a:lnTo>
                <a:close/>
                <a:moveTo>
                  <a:pt x="637" y="1360"/>
                </a:moveTo>
                <a:lnTo>
                  <a:pt x="632" y="1360"/>
                </a:lnTo>
                <a:lnTo>
                  <a:pt x="627" y="1361"/>
                </a:lnTo>
                <a:lnTo>
                  <a:pt x="617" y="1364"/>
                </a:lnTo>
                <a:lnTo>
                  <a:pt x="613" y="1366"/>
                </a:lnTo>
                <a:lnTo>
                  <a:pt x="608" y="1369"/>
                </a:lnTo>
                <a:lnTo>
                  <a:pt x="604" y="1372"/>
                </a:lnTo>
                <a:lnTo>
                  <a:pt x="600" y="1375"/>
                </a:lnTo>
                <a:lnTo>
                  <a:pt x="462" y="1514"/>
                </a:lnTo>
                <a:lnTo>
                  <a:pt x="460" y="1516"/>
                </a:lnTo>
                <a:lnTo>
                  <a:pt x="458" y="1516"/>
                </a:lnTo>
                <a:lnTo>
                  <a:pt x="456" y="1517"/>
                </a:lnTo>
                <a:lnTo>
                  <a:pt x="453" y="1516"/>
                </a:lnTo>
                <a:lnTo>
                  <a:pt x="451" y="1515"/>
                </a:lnTo>
                <a:lnTo>
                  <a:pt x="450" y="1513"/>
                </a:lnTo>
                <a:lnTo>
                  <a:pt x="449" y="1511"/>
                </a:lnTo>
                <a:lnTo>
                  <a:pt x="449" y="1509"/>
                </a:lnTo>
                <a:lnTo>
                  <a:pt x="449" y="1411"/>
                </a:lnTo>
                <a:lnTo>
                  <a:pt x="449" y="1406"/>
                </a:lnTo>
                <a:lnTo>
                  <a:pt x="448" y="1401"/>
                </a:lnTo>
                <a:lnTo>
                  <a:pt x="446" y="1396"/>
                </a:lnTo>
                <a:lnTo>
                  <a:pt x="445" y="1391"/>
                </a:lnTo>
                <a:lnTo>
                  <a:pt x="443" y="1386"/>
                </a:lnTo>
                <a:lnTo>
                  <a:pt x="440" y="1382"/>
                </a:lnTo>
                <a:lnTo>
                  <a:pt x="437" y="1378"/>
                </a:lnTo>
                <a:lnTo>
                  <a:pt x="434" y="1374"/>
                </a:lnTo>
                <a:lnTo>
                  <a:pt x="430" y="1371"/>
                </a:lnTo>
                <a:lnTo>
                  <a:pt x="426" y="1368"/>
                </a:lnTo>
                <a:lnTo>
                  <a:pt x="422" y="1365"/>
                </a:lnTo>
                <a:lnTo>
                  <a:pt x="417" y="1363"/>
                </a:lnTo>
                <a:lnTo>
                  <a:pt x="412" y="1361"/>
                </a:lnTo>
                <a:lnTo>
                  <a:pt x="407" y="1360"/>
                </a:lnTo>
                <a:lnTo>
                  <a:pt x="402" y="1359"/>
                </a:lnTo>
                <a:lnTo>
                  <a:pt x="397" y="1359"/>
                </a:lnTo>
                <a:lnTo>
                  <a:pt x="204" y="1359"/>
                </a:lnTo>
                <a:lnTo>
                  <a:pt x="194" y="1359"/>
                </a:lnTo>
                <a:lnTo>
                  <a:pt x="184" y="1357"/>
                </a:lnTo>
                <a:lnTo>
                  <a:pt x="175" y="1355"/>
                </a:lnTo>
                <a:lnTo>
                  <a:pt x="165" y="1351"/>
                </a:lnTo>
                <a:lnTo>
                  <a:pt x="157" y="1347"/>
                </a:lnTo>
                <a:lnTo>
                  <a:pt x="148" y="1342"/>
                </a:lnTo>
                <a:lnTo>
                  <a:pt x="141" y="1336"/>
                </a:lnTo>
                <a:lnTo>
                  <a:pt x="134" y="1330"/>
                </a:lnTo>
                <a:lnTo>
                  <a:pt x="127" y="1323"/>
                </a:lnTo>
                <a:lnTo>
                  <a:pt x="122" y="1315"/>
                </a:lnTo>
                <a:lnTo>
                  <a:pt x="116" y="1307"/>
                </a:lnTo>
                <a:lnTo>
                  <a:pt x="112" y="1298"/>
                </a:lnTo>
                <a:lnTo>
                  <a:pt x="110" y="1293"/>
                </a:lnTo>
                <a:lnTo>
                  <a:pt x="109" y="1289"/>
                </a:lnTo>
                <a:lnTo>
                  <a:pt x="106" y="1279"/>
                </a:lnTo>
                <a:lnTo>
                  <a:pt x="106" y="1274"/>
                </a:lnTo>
                <a:lnTo>
                  <a:pt x="105" y="1269"/>
                </a:lnTo>
                <a:lnTo>
                  <a:pt x="104" y="1259"/>
                </a:lnTo>
                <a:lnTo>
                  <a:pt x="104" y="785"/>
                </a:lnTo>
                <a:lnTo>
                  <a:pt x="105" y="775"/>
                </a:lnTo>
                <a:lnTo>
                  <a:pt x="106" y="765"/>
                </a:lnTo>
                <a:lnTo>
                  <a:pt x="109" y="756"/>
                </a:lnTo>
                <a:lnTo>
                  <a:pt x="112" y="747"/>
                </a:lnTo>
                <a:lnTo>
                  <a:pt x="116" y="738"/>
                </a:lnTo>
                <a:lnTo>
                  <a:pt x="122" y="730"/>
                </a:lnTo>
                <a:lnTo>
                  <a:pt x="127" y="722"/>
                </a:lnTo>
                <a:lnTo>
                  <a:pt x="134" y="715"/>
                </a:lnTo>
                <a:lnTo>
                  <a:pt x="141" y="708"/>
                </a:lnTo>
                <a:lnTo>
                  <a:pt x="148" y="703"/>
                </a:lnTo>
                <a:lnTo>
                  <a:pt x="157" y="698"/>
                </a:lnTo>
                <a:lnTo>
                  <a:pt x="165" y="693"/>
                </a:lnTo>
                <a:lnTo>
                  <a:pt x="170" y="692"/>
                </a:lnTo>
                <a:lnTo>
                  <a:pt x="175" y="690"/>
                </a:lnTo>
                <a:lnTo>
                  <a:pt x="184" y="688"/>
                </a:lnTo>
                <a:lnTo>
                  <a:pt x="189" y="687"/>
                </a:lnTo>
                <a:lnTo>
                  <a:pt x="194" y="686"/>
                </a:lnTo>
                <a:lnTo>
                  <a:pt x="204" y="686"/>
                </a:lnTo>
                <a:lnTo>
                  <a:pt x="631" y="686"/>
                </a:lnTo>
                <a:lnTo>
                  <a:pt x="1059" y="686"/>
                </a:lnTo>
                <a:lnTo>
                  <a:pt x="1069" y="686"/>
                </a:lnTo>
                <a:lnTo>
                  <a:pt x="1079" y="688"/>
                </a:lnTo>
                <a:lnTo>
                  <a:pt x="1089" y="690"/>
                </a:lnTo>
                <a:lnTo>
                  <a:pt x="1098" y="693"/>
                </a:lnTo>
                <a:lnTo>
                  <a:pt x="1107" y="698"/>
                </a:lnTo>
                <a:lnTo>
                  <a:pt x="1115" y="703"/>
                </a:lnTo>
                <a:lnTo>
                  <a:pt x="1123" y="708"/>
                </a:lnTo>
                <a:lnTo>
                  <a:pt x="1130" y="715"/>
                </a:lnTo>
                <a:lnTo>
                  <a:pt x="1136" y="722"/>
                </a:lnTo>
                <a:lnTo>
                  <a:pt x="1142" y="730"/>
                </a:lnTo>
                <a:lnTo>
                  <a:pt x="1147" y="738"/>
                </a:lnTo>
                <a:lnTo>
                  <a:pt x="1151" y="747"/>
                </a:lnTo>
                <a:lnTo>
                  <a:pt x="1153" y="751"/>
                </a:lnTo>
                <a:lnTo>
                  <a:pt x="1154" y="756"/>
                </a:lnTo>
                <a:lnTo>
                  <a:pt x="1157" y="765"/>
                </a:lnTo>
                <a:lnTo>
                  <a:pt x="1158" y="770"/>
                </a:lnTo>
                <a:lnTo>
                  <a:pt x="1158" y="775"/>
                </a:lnTo>
                <a:lnTo>
                  <a:pt x="1159" y="785"/>
                </a:lnTo>
                <a:lnTo>
                  <a:pt x="1159" y="1260"/>
                </a:lnTo>
                <a:lnTo>
                  <a:pt x="1158" y="1270"/>
                </a:lnTo>
                <a:lnTo>
                  <a:pt x="1157" y="1280"/>
                </a:lnTo>
                <a:lnTo>
                  <a:pt x="1154" y="1290"/>
                </a:lnTo>
                <a:lnTo>
                  <a:pt x="1151" y="1299"/>
                </a:lnTo>
                <a:lnTo>
                  <a:pt x="1147" y="1308"/>
                </a:lnTo>
                <a:lnTo>
                  <a:pt x="1142" y="1316"/>
                </a:lnTo>
                <a:lnTo>
                  <a:pt x="1136" y="1324"/>
                </a:lnTo>
                <a:lnTo>
                  <a:pt x="1130" y="1331"/>
                </a:lnTo>
                <a:lnTo>
                  <a:pt x="1123" y="1337"/>
                </a:lnTo>
                <a:lnTo>
                  <a:pt x="1115" y="1343"/>
                </a:lnTo>
                <a:lnTo>
                  <a:pt x="1107" y="1348"/>
                </a:lnTo>
                <a:lnTo>
                  <a:pt x="1098" y="1352"/>
                </a:lnTo>
                <a:lnTo>
                  <a:pt x="1093" y="1354"/>
                </a:lnTo>
                <a:lnTo>
                  <a:pt x="1089" y="1356"/>
                </a:lnTo>
                <a:lnTo>
                  <a:pt x="1079" y="1358"/>
                </a:lnTo>
                <a:lnTo>
                  <a:pt x="1074" y="1359"/>
                </a:lnTo>
                <a:lnTo>
                  <a:pt x="1069" y="1360"/>
                </a:lnTo>
                <a:lnTo>
                  <a:pt x="1059" y="1360"/>
                </a:lnTo>
                <a:lnTo>
                  <a:pt x="637" y="1360"/>
                </a:lnTo>
                <a:close/>
                <a:moveTo>
                  <a:pt x="1855" y="1026"/>
                </a:moveTo>
                <a:lnTo>
                  <a:pt x="1855" y="1255"/>
                </a:lnTo>
                <a:lnTo>
                  <a:pt x="1854" y="1267"/>
                </a:lnTo>
                <a:lnTo>
                  <a:pt x="1852" y="1279"/>
                </a:lnTo>
                <a:lnTo>
                  <a:pt x="1850" y="1291"/>
                </a:lnTo>
                <a:lnTo>
                  <a:pt x="1848" y="1303"/>
                </a:lnTo>
                <a:lnTo>
                  <a:pt x="1844" y="1314"/>
                </a:lnTo>
                <a:lnTo>
                  <a:pt x="1840" y="1326"/>
                </a:lnTo>
                <a:lnTo>
                  <a:pt x="1835" y="1337"/>
                </a:lnTo>
                <a:lnTo>
                  <a:pt x="1830" y="1347"/>
                </a:lnTo>
                <a:lnTo>
                  <a:pt x="1824" y="1358"/>
                </a:lnTo>
                <a:lnTo>
                  <a:pt x="1817" y="1368"/>
                </a:lnTo>
                <a:lnTo>
                  <a:pt x="1810" y="1377"/>
                </a:lnTo>
                <a:lnTo>
                  <a:pt x="1802" y="1386"/>
                </a:lnTo>
                <a:lnTo>
                  <a:pt x="1794" y="1395"/>
                </a:lnTo>
                <a:lnTo>
                  <a:pt x="1785" y="1403"/>
                </a:lnTo>
                <a:lnTo>
                  <a:pt x="1776" y="1411"/>
                </a:lnTo>
                <a:lnTo>
                  <a:pt x="1766" y="1418"/>
                </a:lnTo>
                <a:lnTo>
                  <a:pt x="1760" y="1423"/>
                </a:lnTo>
                <a:lnTo>
                  <a:pt x="1758" y="1437"/>
                </a:lnTo>
                <a:lnTo>
                  <a:pt x="1756" y="1452"/>
                </a:lnTo>
                <a:lnTo>
                  <a:pt x="1753" y="1466"/>
                </a:lnTo>
                <a:lnTo>
                  <a:pt x="1751" y="1480"/>
                </a:lnTo>
                <a:lnTo>
                  <a:pt x="1744" y="1508"/>
                </a:lnTo>
                <a:lnTo>
                  <a:pt x="1736" y="1536"/>
                </a:lnTo>
                <a:lnTo>
                  <a:pt x="1727" y="1563"/>
                </a:lnTo>
                <a:lnTo>
                  <a:pt x="1722" y="1576"/>
                </a:lnTo>
                <a:lnTo>
                  <a:pt x="1717" y="1589"/>
                </a:lnTo>
                <a:lnTo>
                  <a:pt x="1711" y="1602"/>
                </a:lnTo>
                <a:lnTo>
                  <a:pt x="1706" y="1615"/>
                </a:lnTo>
                <a:lnTo>
                  <a:pt x="1693" y="1640"/>
                </a:lnTo>
                <a:lnTo>
                  <a:pt x="1687" y="1653"/>
                </a:lnTo>
                <a:lnTo>
                  <a:pt x="1680" y="1665"/>
                </a:lnTo>
                <a:lnTo>
                  <a:pt x="1665" y="1688"/>
                </a:lnTo>
                <a:lnTo>
                  <a:pt x="1649" y="1711"/>
                </a:lnTo>
                <a:lnTo>
                  <a:pt x="1633" y="1734"/>
                </a:lnTo>
                <a:lnTo>
                  <a:pt x="1615" y="1755"/>
                </a:lnTo>
                <a:lnTo>
                  <a:pt x="1606" y="1765"/>
                </a:lnTo>
                <a:lnTo>
                  <a:pt x="1597" y="1776"/>
                </a:lnTo>
                <a:lnTo>
                  <a:pt x="1578" y="1795"/>
                </a:lnTo>
                <a:lnTo>
                  <a:pt x="1568" y="1805"/>
                </a:lnTo>
                <a:lnTo>
                  <a:pt x="1557" y="1814"/>
                </a:lnTo>
                <a:lnTo>
                  <a:pt x="1547" y="1823"/>
                </a:lnTo>
                <a:lnTo>
                  <a:pt x="1536" y="1832"/>
                </a:lnTo>
                <a:lnTo>
                  <a:pt x="1515" y="1849"/>
                </a:lnTo>
                <a:lnTo>
                  <a:pt x="1492" y="1865"/>
                </a:lnTo>
                <a:lnTo>
                  <a:pt x="1469" y="1880"/>
                </a:lnTo>
                <a:lnTo>
                  <a:pt x="1445" y="1894"/>
                </a:lnTo>
                <a:lnTo>
                  <a:pt x="1420" y="1907"/>
                </a:lnTo>
                <a:lnTo>
                  <a:pt x="1408" y="1913"/>
                </a:lnTo>
                <a:lnTo>
                  <a:pt x="1395" y="1919"/>
                </a:lnTo>
                <a:lnTo>
                  <a:pt x="1369" y="1930"/>
                </a:lnTo>
                <a:lnTo>
                  <a:pt x="1356" y="1935"/>
                </a:lnTo>
                <a:lnTo>
                  <a:pt x="1343" y="1939"/>
                </a:lnTo>
                <a:lnTo>
                  <a:pt x="1316" y="1948"/>
                </a:lnTo>
                <a:lnTo>
                  <a:pt x="1289" y="1955"/>
                </a:lnTo>
                <a:lnTo>
                  <a:pt x="1261" y="1961"/>
                </a:lnTo>
                <a:lnTo>
                  <a:pt x="1233" y="1966"/>
                </a:lnTo>
                <a:lnTo>
                  <a:pt x="1204" y="1969"/>
                </a:lnTo>
                <a:lnTo>
                  <a:pt x="1190" y="1970"/>
                </a:lnTo>
                <a:lnTo>
                  <a:pt x="1175" y="1971"/>
                </a:lnTo>
                <a:lnTo>
                  <a:pt x="1146" y="1972"/>
                </a:lnTo>
                <a:lnTo>
                  <a:pt x="1129" y="1972"/>
                </a:lnTo>
                <a:lnTo>
                  <a:pt x="1118" y="1983"/>
                </a:lnTo>
                <a:lnTo>
                  <a:pt x="1112" y="1988"/>
                </a:lnTo>
                <a:lnTo>
                  <a:pt x="1105" y="1992"/>
                </a:lnTo>
                <a:lnTo>
                  <a:pt x="1099" y="1997"/>
                </a:lnTo>
                <a:lnTo>
                  <a:pt x="1092" y="2001"/>
                </a:lnTo>
                <a:lnTo>
                  <a:pt x="1078" y="2008"/>
                </a:lnTo>
                <a:lnTo>
                  <a:pt x="1063" y="2013"/>
                </a:lnTo>
                <a:lnTo>
                  <a:pt x="1056" y="2015"/>
                </a:lnTo>
                <a:lnTo>
                  <a:pt x="1048" y="2017"/>
                </a:lnTo>
                <a:lnTo>
                  <a:pt x="1032" y="2019"/>
                </a:lnTo>
                <a:lnTo>
                  <a:pt x="1017" y="2020"/>
                </a:lnTo>
                <a:lnTo>
                  <a:pt x="835" y="2020"/>
                </a:lnTo>
                <a:lnTo>
                  <a:pt x="819" y="2019"/>
                </a:lnTo>
                <a:lnTo>
                  <a:pt x="811" y="2018"/>
                </a:lnTo>
                <a:lnTo>
                  <a:pt x="803" y="2017"/>
                </a:lnTo>
                <a:lnTo>
                  <a:pt x="795" y="2015"/>
                </a:lnTo>
                <a:lnTo>
                  <a:pt x="788" y="2013"/>
                </a:lnTo>
                <a:lnTo>
                  <a:pt x="781" y="2011"/>
                </a:lnTo>
                <a:lnTo>
                  <a:pt x="773" y="2008"/>
                </a:lnTo>
                <a:lnTo>
                  <a:pt x="760" y="2002"/>
                </a:lnTo>
                <a:lnTo>
                  <a:pt x="747" y="1994"/>
                </a:lnTo>
                <a:lnTo>
                  <a:pt x="741" y="1989"/>
                </a:lnTo>
                <a:lnTo>
                  <a:pt x="735" y="1985"/>
                </a:lnTo>
                <a:lnTo>
                  <a:pt x="723" y="1975"/>
                </a:lnTo>
                <a:lnTo>
                  <a:pt x="713" y="1964"/>
                </a:lnTo>
                <a:lnTo>
                  <a:pt x="709" y="1958"/>
                </a:lnTo>
                <a:lnTo>
                  <a:pt x="704" y="1952"/>
                </a:lnTo>
                <a:lnTo>
                  <a:pt x="696" y="1939"/>
                </a:lnTo>
                <a:lnTo>
                  <a:pt x="693" y="1932"/>
                </a:lnTo>
                <a:lnTo>
                  <a:pt x="690" y="1925"/>
                </a:lnTo>
                <a:lnTo>
                  <a:pt x="687" y="1918"/>
                </a:lnTo>
                <a:lnTo>
                  <a:pt x="684" y="1911"/>
                </a:lnTo>
                <a:lnTo>
                  <a:pt x="680" y="1896"/>
                </a:lnTo>
                <a:lnTo>
                  <a:pt x="679" y="1888"/>
                </a:lnTo>
                <a:lnTo>
                  <a:pt x="678" y="1880"/>
                </a:lnTo>
                <a:lnTo>
                  <a:pt x="677" y="1864"/>
                </a:lnTo>
                <a:lnTo>
                  <a:pt x="677" y="1764"/>
                </a:lnTo>
                <a:lnTo>
                  <a:pt x="677" y="1756"/>
                </a:lnTo>
                <a:lnTo>
                  <a:pt x="678" y="1748"/>
                </a:lnTo>
                <a:lnTo>
                  <a:pt x="679" y="1740"/>
                </a:lnTo>
                <a:lnTo>
                  <a:pt x="680" y="1732"/>
                </a:lnTo>
                <a:lnTo>
                  <a:pt x="682" y="1724"/>
                </a:lnTo>
                <a:lnTo>
                  <a:pt x="684" y="1717"/>
                </a:lnTo>
                <a:lnTo>
                  <a:pt x="687" y="1710"/>
                </a:lnTo>
                <a:lnTo>
                  <a:pt x="689" y="1703"/>
                </a:lnTo>
                <a:lnTo>
                  <a:pt x="696" y="1689"/>
                </a:lnTo>
                <a:lnTo>
                  <a:pt x="704" y="1676"/>
                </a:lnTo>
                <a:lnTo>
                  <a:pt x="708" y="1670"/>
                </a:lnTo>
                <a:lnTo>
                  <a:pt x="713" y="1664"/>
                </a:lnTo>
                <a:lnTo>
                  <a:pt x="723" y="1653"/>
                </a:lnTo>
                <a:lnTo>
                  <a:pt x="728" y="1648"/>
                </a:lnTo>
                <a:lnTo>
                  <a:pt x="734" y="1643"/>
                </a:lnTo>
                <a:lnTo>
                  <a:pt x="740" y="1638"/>
                </a:lnTo>
                <a:lnTo>
                  <a:pt x="746" y="1634"/>
                </a:lnTo>
                <a:lnTo>
                  <a:pt x="753" y="1630"/>
                </a:lnTo>
                <a:lnTo>
                  <a:pt x="759" y="1626"/>
                </a:lnTo>
                <a:lnTo>
                  <a:pt x="766" y="1622"/>
                </a:lnTo>
                <a:lnTo>
                  <a:pt x="773" y="1619"/>
                </a:lnTo>
                <a:lnTo>
                  <a:pt x="780" y="1616"/>
                </a:lnTo>
                <a:lnTo>
                  <a:pt x="787" y="1614"/>
                </a:lnTo>
                <a:lnTo>
                  <a:pt x="802" y="1610"/>
                </a:lnTo>
                <a:lnTo>
                  <a:pt x="818" y="1608"/>
                </a:lnTo>
                <a:lnTo>
                  <a:pt x="834" y="1607"/>
                </a:lnTo>
                <a:lnTo>
                  <a:pt x="1016" y="1607"/>
                </a:lnTo>
                <a:lnTo>
                  <a:pt x="1032" y="1608"/>
                </a:lnTo>
                <a:lnTo>
                  <a:pt x="1040" y="1609"/>
                </a:lnTo>
                <a:lnTo>
                  <a:pt x="1047" y="1610"/>
                </a:lnTo>
                <a:lnTo>
                  <a:pt x="1055" y="1612"/>
                </a:lnTo>
                <a:lnTo>
                  <a:pt x="1063" y="1614"/>
                </a:lnTo>
                <a:lnTo>
                  <a:pt x="1070" y="1617"/>
                </a:lnTo>
                <a:lnTo>
                  <a:pt x="1078" y="1620"/>
                </a:lnTo>
                <a:lnTo>
                  <a:pt x="1085" y="1623"/>
                </a:lnTo>
                <a:lnTo>
                  <a:pt x="1092" y="1626"/>
                </a:lnTo>
                <a:lnTo>
                  <a:pt x="1098" y="1631"/>
                </a:lnTo>
                <a:lnTo>
                  <a:pt x="1102" y="1633"/>
                </a:lnTo>
                <a:lnTo>
                  <a:pt x="1105" y="1635"/>
                </a:lnTo>
                <a:lnTo>
                  <a:pt x="1111" y="1640"/>
                </a:lnTo>
                <a:lnTo>
                  <a:pt x="1118" y="1645"/>
                </a:lnTo>
                <a:lnTo>
                  <a:pt x="1124" y="1650"/>
                </a:lnTo>
                <a:lnTo>
                  <a:pt x="1129" y="1656"/>
                </a:lnTo>
                <a:lnTo>
                  <a:pt x="1146" y="1656"/>
                </a:lnTo>
                <a:lnTo>
                  <a:pt x="1159" y="1655"/>
                </a:lnTo>
                <a:lnTo>
                  <a:pt x="1173" y="1654"/>
                </a:lnTo>
                <a:lnTo>
                  <a:pt x="1186" y="1653"/>
                </a:lnTo>
                <a:lnTo>
                  <a:pt x="1192" y="1652"/>
                </a:lnTo>
                <a:lnTo>
                  <a:pt x="1199" y="1651"/>
                </a:lnTo>
                <a:lnTo>
                  <a:pt x="1212" y="1648"/>
                </a:lnTo>
                <a:lnTo>
                  <a:pt x="1225" y="1645"/>
                </a:lnTo>
                <a:lnTo>
                  <a:pt x="1237" y="1641"/>
                </a:lnTo>
                <a:lnTo>
                  <a:pt x="1249" y="1637"/>
                </a:lnTo>
                <a:lnTo>
                  <a:pt x="1261" y="1632"/>
                </a:lnTo>
                <a:lnTo>
                  <a:pt x="1273" y="1626"/>
                </a:lnTo>
                <a:lnTo>
                  <a:pt x="1285" y="1621"/>
                </a:lnTo>
                <a:lnTo>
                  <a:pt x="1296" y="1614"/>
                </a:lnTo>
                <a:lnTo>
                  <a:pt x="1307" y="1608"/>
                </a:lnTo>
                <a:lnTo>
                  <a:pt x="1318" y="1600"/>
                </a:lnTo>
                <a:lnTo>
                  <a:pt x="1328" y="1593"/>
                </a:lnTo>
                <a:lnTo>
                  <a:pt x="1338" y="1585"/>
                </a:lnTo>
                <a:lnTo>
                  <a:pt x="1348" y="1576"/>
                </a:lnTo>
                <a:lnTo>
                  <a:pt x="1357" y="1567"/>
                </a:lnTo>
                <a:lnTo>
                  <a:pt x="1366" y="1558"/>
                </a:lnTo>
                <a:lnTo>
                  <a:pt x="1374" y="1549"/>
                </a:lnTo>
                <a:lnTo>
                  <a:pt x="1383" y="1539"/>
                </a:lnTo>
                <a:lnTo>
                  <a:pt x="1390" y="1528"/>
                </a:lnTo>
                <a:lnTo>
                  <a:pt x="1398" y="1518"/>
                </a:lnTo>
                <a:lnTo>
                  <a:pt x="1404" y="1507"/>
                </a:lnTo>
                <a:lnTo>
                  <a:pt x="1411" y="1495"/>
                </a:lnTo>
                <a:lnTo>
                  <a:pt x="1417" y="1484"/>
                </a:lnTo>
                <a:lnTo>
                  <a:pt x="1422" y="1472"/>
                </a:lnTo>
                <a:lnTo>
                  <a:pt x="1427" y="1459"/>
                </a:lnTo>
                <a:lnTo>
                  <a:pt x="1431" y="1447"/>
                </a:lnTo>
                <a:lnTo>
                  <a:pt x="1435" y="1434"/>
                </a:lnTo>
                <a:lnTo>
                  <a:pt x="1439" y="1421"/>
                </a:lnTo>
                <a:lnTo>
                  <a:pt x="1441" y="1408"/>
                </a:lnTo>
                <a:lnTo>
                  <a:pt x="1435" y="1400"/>
                </a:lnTo>
                <a:lnTo>
                  <a:pt x="1428" y="1391"/>
                </a:lnTo>
                <a:lnTo>
                  <a:pt x="1422" y="1382"/>
                </a:lnTo>
                <a:lnTo>
                  <a:pt x="1417" y="1373"/>
                </a:lnTo>
                <a:lnTo>
                  <a:pt x="1412" y="1364"/>
                </a:lnTo>
                <a:lnTo>
                  <a:pt x="1407" y="1354"/>
                </a:lnTo>
                <a:lnTo>
                  <a:pt x="1403" y="1344"/>
                </a:lnTo>
                <a:lnTo>
                  <a:pt x="1400" y="1334"/>
                </a:lnTo>
                <a:lnTo>
                  <a:pt x="1394" y="1313"/>
                </a:lnTo>
                <a:lnTo>
                  <a:pt x="1393" y="1307"/>
                </a:lnTo>
                <a:lnTo>
                  <a:pt x="1392" y="1302"/>
                </a:lnTo>
                <a:lnTo>
                  <a:pt x="1390" y="1291"/>
                </a:lnTo>
                <a:lnTo>
                  <a:pt x="1388" y="1280"/>
                </a:lnTo>
                <a:lnTo>
                  <a:pt x="1387" y="1270"/>
                </a:lnTo>
                <a:lnTo>
                  <a:pt x="1386" y="1259"/>
                </a:lnTo>
                <a:lnTo>
                  <a:pt x="1386" y="1248"/>
                </a:lnTo>
                <a:lnTo>
                  <a:pt x="1386" y="1031"/>
                </a:lnTo>
                <a:lnTo>
                  <a:pt x="1386" y="1020"/>
                </a:lnTo>
                <a:lnTo>
                  <a:pt x="1387" y="1009"/>
                </a:lnTo>
                <a:lnTo>
                  <a:pt x="1388" y="998"/>
                </a:lnTo>
                <a:lnTo>
                  <a:pt x="1389" y="988"/>
                </a:lnTo>
                <a:lnTo>
                  <a:pt x="1391" y="977"/>
                </a:lnTo>
                <a:lnTo>
                  <a:pt x="1394" y="967"/>
                </a:lnTo>
                <a:lnTo>
                  <a:pt x="1396" y="957"/>
                </a:lnTo>
                <a:lnTo>
                  <a:pt x="1399" y="946"/>
                </a:lnTo>
                <a:lnTo>
                  <a:pt x="1402" y="938"/>
                </a:lnTo>
                <a:lnTo>
                  <a:pt x="1405" y="929"/>
                </a:lnTo>
                <a:lnTo>
                  <a:pt x="1408" y="921"/>
                </a:lnTo>
                <a:lnTo>
                  <a:pt x="1412" y="913"/>
                </a:lnTo>
                <a:lnTo>
                  <a:pt x="1421" y="898"/>
                </a:lnTo>
                <a:lnTo>
                  <a:pt x="1426" y="890"/>
                </a:lnTo>
                <a:lnTo>
                  <a:pt x="1431" y="883"/>
                </a:lnTo>
                <a:lnTo>
                  <a:pt x="1436" y="876"/>
                </a:lnTo>
                <a:lnTo>
                  <a:pt x="1442" y="869"/>
                </a:lnTo>
                <a:lnTo>
                  <a:pt x="1448" y="863"/>
                </a:lnTo>
                <a:lnTo>
                  <a:pt x="1454" y="857"/>
                </a:lnTo>
                <a:lnTo>
                  <a:pt x="1461" y="851"/>
                </a:lnTo>
                <a:lnTo>
                  <a:pt x="1468" y="845"/>
                </a:lnTo>
                <a:lnTo>
                  <a:pt x="1475" y="840"/>
                </a:lnTo>
                <a:lnTo>
                  <a:pt x="1482" y="835"/>
                </a:lnTo>
                <a:lnTo>
                  <a:pt x="1482" y="824"/>
                </a:lnTo>
                <a:lnTo>
                  <a:pt x="1481" y="812"/>
                </a:lnTo>
                <a:lnTo>
                  <a:pt x="1477" y="790"/>
                </a:lnTo>
                <a:lnTo>
                  <a:pt x="1475" y="775"/>
                </a:lnTo>
                <a:lnTo>
                  <a:pt x="1472" y="761"/>
                </a:lnTo>
                <a:lnTo>
                  <a:pt x="1469" y="747"/>
                </a:lnTo>
                <a:lnTo>
                  <a:pt x="1465" y="733"/>
                </a:lnTo>
                <a:lnTo>
                  <a:pt x="1461" y="720"/>
                </a:lnTo>
                <a:lnTo>
                  <a:pt x="1457" y="706"/>
                </a:lnTo>
                <a:lnTo>
                  <a:pt x="1452" y="693"/>
                </a:lnTo>
                <a:lnTo>
                  <a:pt x="1447" y="679"/>
                </a:lnTo>
                <a:lnTo>
                  <a:pt x="1442" y="666"/>
                </a:lnTo>
                <a:lnTo>
                  <a:pt x="1437" y="653"/>
                </a:lnTo>
                <a:lnTo>
                  <a:pt x="1431" y="641"/>
                </a:lnTo>
                <a:lnTo>
                  <a:pt x="1425" y="628"/>
                </a:lnTo>
                <a:lnTo>
                  <a:pt x="1412" y="604"/>
                </a:lnTo>
                <a:lnTo>
                  <a:pt x="1405" y="592"/>
                </a:lnTo>
                <a:lnTo>
                  <a:pt x="1398" y="580"/>
                </a:lnTo>
                <a:lnTo>
                  <a:pt x="1382" y="557"/>
                </a:lnTo>
                <a:lnTo>
                  <a:pt x="1366" y="535"/>
                </a:lnTo>
                <a:lnTo>
                  <a:pt x="1358" y="524"/>
                </a:lnTo>
                <a:lnTo>
                  <a:pt x="1349" y="514"/>
                </a:lnTo>
                <a:lnTo>
                  <a:pt x="1340" y="503"/>
                </a:lnTo>
                <a:lnTo>
                  <a:pt x="1331" y="493"/>
                </a:lnTo>
                <a:lnTo>
                  <a:pt x="1311" y="474"/>
                </a:lnTo>
                <a:lnTo>
                  <a:pt x="1292" y="455"/>
                </a:lnTo>
                <a:lnTo>
                  <a:pt x="1271" y="438"/>
                </a:lnTo>
                <a:lnTo>
                  <a:pt x="1260" y="430"/>
                </a:lnTo>
                <a:lnTo>
                  <a:pt x="1249" y="421"/>
                </a:lnTo>
                <a:lnTo>
                  <a:pt x="1227" y="406"/>
                </a:lnTo>
                <a:lnTo>
                  <a:pt x="1204" y="392"/>
                </a:lnTo>
                <a:lnTo>
                  <a:pt x="1180" y="378"/>
                </a:lnTo>
                <a:lnTo>
                  <a:pt x="1156" y="366"/>
                </a:lnTo>
                <a:lnTo>
                  <a:pt x="1131" y="355"/>
                </a:lnTo>
                <a:lnTo>
                  <a:pt x="1105" y="345"/>
                </a:lnTo>
                <a:lnTo>
                  <a:pt x="1092" y="341"/>
                </a:lnTo>
                <a:lnTo>
                  <a:pt x="1079" y="337"/>
                </a:lnTo>
                <a:lnTo>
                  <a:pt x="1066" y="333"/>
                </a:lnTo>
                <a:lnTo>
                  <a:pt x="1053" y="329"/>
                </a:lnTo>
                <a:lnTo>
                  <a:pt x="1026" y="323"/>
                </a:lnTo>
                <a:lnTo>
                  <a:pt x="1012" y="321"/>
                </a:lnTo>
                <a:lnTo>
                  <a:pt x="998" y="318"/>
                </a:lnTo>
                <a:lnTo>
                  <a:pt x="984" y="316"/>
                </a:lnTo>
                <a:lnTo>
                  <a:pt x="971" y="315"/>
                </a:lnTo>
                <a:lnTo>
                  <a:pt x="943" y="313"/>
                </a:lnTo>
                <a:lnTo>
                  <a:pt x="913" y="312"/>
                </a:lnTo>
                <a:lnTo>
                  <a:pt x="885" y="313"/>
                </a:lnTo>
                <a:lnTo>
                  <a:pt x="856" y="315"/>
                </a:lnTo>
                <a:lnTo>
                  <a:pt x="842" y="316"/>
                </a:lnTo>
                <a:lnTo>
                  <a:pt x="827" y="318"/>
                </a:lnTo>
                <a:lnTo>
                  <a:pt x="805" y="322"/>
                </a:lnTo>
                <a:lnTo>
                  <a:pt x="783" y="326"/>
                </a:lnTo>
                <a:lnTo>
                  <a:pt x="761" y="331"/>
                </a:lnTo>
                <a:lnTo>
                  <a:pt x="750" y="334"/>
                </a:lnTo>
                <a:lnTo>
                  <a:pt x="739" y="337"/>
                </a:lnTo>
                <a:lnTo>
                  <a:pt x="729" y="340"/>
                </a:lnTo>
                <a:lnTo>
                  <a:pt x="718" y="343"/>
                </a:lnTo>
                <a:lnTo>
                  <a:pt x="697" y="351"/>
                </a:lnTo>
                <a:lnTo>
                  <a:pt x="676" y="359"/>
                </a:lnTo>
                <a:lnTo>
                  <a:pt x="656" y="369"/>
                </a:lnTo>
                <a:lnTo>
                  <a:pt x="636" y="379"/>
                </a:lnTo>
                <a:lnTo>
                  <a:pt x="616" y="389"/>
                </a:lnTo>
                <a:lnTo>
                  <a:pt x="597" y="401"/>
                </a:lnTo>
                <a:lnTo>
                  <a:pt x="579" y="413"/>
                </a:lnTo>
                <a:lnTo>
                  <a:pt x="561" y="426"/>
                </a:lnTo>
                <a:lnTo>
                  <a:pt x="543" y="440"/>
                </a:lnTo>
                <a:lnTo>
                  <a:pt x="526" y="455"/>
                </a:lnTo>
                <a:lnTo>
                  <a:pt x="517" y="463"/>
                </a:lnTo>
                <a:lnTo>
                  <a:pt x="509" y="470"/>
                </a:lnTo>
                <a:lnTo>
                  <a:pt x="505" y="474"/>
                </a:lnTo>
                <a:lnTo>
                  <a:pt x="501" y="477"/>
                </a:lnTo>
                <a:lnTo>
                  <a:pt x="497" y="480"/>
                </a:lnTo>
                <a:lnTo>
                  <a:pt x="492" y="482"/>
                </a:lnTo>
                <a:lnTo>
                  <a:pt x="487" y="483"/>
                </a:lnTo>
                <a:lnTo>
                  <a:pt x="482" y="485"/>
                </a:lnTo>
                <a:lnTo>
                  <a:pt x="477" y="485"/>
                </a:lnTo>
                <a:lnTo>
                  <a:pt x="472" y="485"/>
                </a:lnTo>
                <a:lnTo>
                  <a:pt x="467" y="485"/>
                </a:lnTo>
                <a:lnTo>
                  <a:pt x="462" y="485"/>
                </a:lnTo>
                <a:lnTo>
                  <a:pt x="458" y="483"/>
                </a:lnTo>
                <a:lnTo>
                  <a:pt x="453" y="482"/>
                </a:lnTo>
                <a:lnTo>
                  <a:pt x="448" y="479"/>
                </a:lnTo>
                <a:lnTo>
                  <a:pt x="444" y="477"/>
                </a:lnTo>
                <a:lnTo>
                  <a:pt x="440" y="474"/>
                </a:lnTo>
                <a:lnTo>
                  <a:pt x="436" y="470"/>
                </a:lnTo>
                <a:lnTo>
                  <a:pt x="432" y="466"/>
                </a:lnTo>
                <a:lnTo>
                  <a:pt x="429" y="462"/>
                </a:lnTo>
                <a:lnTo>
                  <a:pt x="426" y="458"/>
                </a:lnTo>
                <a:lnTo>
                  <a:pt x="424" y="453"/>
                </a:lnTo>
                <a:lnTo>
                  <a:pt x="422" y="448"/>
                </a:lnTo>
                <a:lnTo>
                  <a:pt x="421" y="443"/>
                </a:lnTo>
                <a:lnTo>
                  <a:pt x="421" y="438"/>
                </a:lnTo>
                <a:lnTo>
                  <a:pt x="420" y="433"/>
                </a:lnTo>
                <a:lnTo>
                  <a:pt x="421" y="428"/>
                </a:lnTo>
                <a:lnTo>
                  <a:pt x="421" y="423"/>
                </a:lnTo>
                <a:lnTo>
                  <a:pt x="423" y="419"/>
                </a:lnTo>
                <a:lnTo>
                  <a:pt x="424" y="414"/>
                </a:lnTo>
                <a:lnTo>
                  <a:pt x="426" y="409"/>
                </a:lnTo>
                <a:lnTo>
                  <a:pt x="429" y="405"/>
                </a:lnTo>
                <a:lnTo>
                  <a:pt x="432" y="401"/>
                </a:lnTo>
                <a:lnTo>
                  <a:pt x="436" y="397"/>
                </a:lnTo>
                <a:lnTo>
                  <a:pt x="437" y="396"/>
                </a:lnTo>
                <a:lnTo>
                  <a:pt x="456" y="378"/>
                </a:lnTo>
                <a:lnTo>
                  <a:pt x="466" y="369"/>
                </a:lnTo>
                <a:lnTo>
                  <a:pt x="476" y="360"/>
                </a:lnTo>
                <a:lnTo>
                  <a:pt x="497" y="344"/>
                </a:lnTo>
                <a:lnTo>
                  <a:pt x="518" y="328"/>
                </a:lnTo>
                <a:lnTo>
                  <a:pt x="540" y="314"/>
                </a:lnTo>
                <a:lnTo>
                  <a:pt x="563" y="300"/>
                </a:lnTo>
                <a:lnTo>
                  <a:pt x="574" y="293"/>
                </a:lnTo>
                <a:lnTo>
                  <a:pt x="586" y="287"/>
                </a:lnTo>
                <a:lnTo>
                  <a:pt x="609" y="275"/>
                </a:lnTo>
                <a:lnTo>
                  <a:pt x="633" y="264"/>
                </a:lnTo>
                <a:lnTo>
                  <a:pt x="658" y="254"/>
                </a:lnTo>
                <a:lnTo>
                  <a:pt x="682" y="245"/>
                </a:lnTo>
                <a:lnTo>
                  <a:pt x="708" y="237"/>
                </a:lnTo>
                <a:lnTo>
                  <a:pt x="733" y="230"/>
                </a:lnTo>
                <a:lnTo>
                  <a:pt x="759" y="224"/>
                </a:lnTo>
                <a:lnTo>
                  <a:pt x="785" y="219"/>
                </a:lnTo>
                <a:lnTo>
                  <a:pt x="811" y="215"/>
                </a:lnTo>
                <a:lnTo>
                  <a:pt x="828" y="213"/>
                </a:lnTo>
                <a:lnTo>
                  <a:pt x="845" y="211"/>
                </a:lnTo>
                <a:lnTo>
                  <a:pt x="862" y="210"/>
                </a:lnTo>
                <a:lnTo>
                  <a:pt x="879" y="208"/>
                </a:lnTo>
                <a:lnTo>
                  <a:pt x="913" y="208"/>
                </a:lnTo>
                <a:lnTo>
                  <a:pt x="931" y="208"/>
                </a:lnTo>
                <a:lnTo>
                  <a:pt x="948" y="209"/>
                </a:lnTo>
                <a:lnTo>
                  <a:pt x="964" y="210"/>
                </a:lnTo>
                <a:lnTo>
                  <a:pt x="981" y="211"/>
                </a:lnTo>
                <a:lnTo>
                  <a:pt x="997" y="213"/>
                </a:lnTo>
                <a:lnTo>
                  <a:pt x="1013" y="215"/>
                </a:lnTo>
                <a:lnTo>
                  <a:pt x="1030" y="218"/>
                </a:lnTo>
                <a:lnTo>
                  <a:pt x="1046" y="221"/>
                </a:lnTo>
                <a:lnTo>
                  <a:pt x="1062" y="224"/>
                </a:lnTo>
                <a:lnTo>
                  <a:pt x="1078" y="228"/>
                </a:lnTo>
                <a:lnTo>
                  <a:pt x="1093" y="232"/>
                </a:lnTo>
                <a:lnTo>
                  <a:pt x="1109" y="237"/>
                </a:lnTo>
                <a:lnTo>
                  <a:pt x="1124" y="242"/>
                </a:lnTo>
                <a:lnTo>
                  <a:pt x="1140" y="247"/>
                </a:lnTo>
                <a:lnTo>
                  <a:pt x="1170" y="259"/>
                </a:lnTo>
                <a:lnTo>
                  <a:pt x="1185" y="265"/>
                </a:lnTo>
                <a:lnTo>
                  <a:pt x="1199" y="272"/>
                </a:lnTo>
                <a:lnTo>
                  <a:pt x="1214" y="279"/>
                </a:lnTo>
                <a:lnTo>
                  <a:pt x="1228" y="286"/>
                </a:lnTo>
                <a:lnTo>
                  <a:pt x="1242" y="294"/>
                </a:lnTo>
                <a:lnTo>
                  <a:pt x="1256" y="302"/>
                </a:lnTo>
                <a:lnTo>
                  <a:pt x="1270" y="310"/>
                </a:lnTo>
                <a:lnTo>
                  <a:pt x="1283" y="319"/>
                </a:lnTo>
                <a:lnTo>
                  <a:pt x="1310" y="337"/>
                </a:lnTo>
                <a:lnTo>
                  <a:pt x="1323" y="347"/>
                </a:lnTo>
                <a:lnTo>
                  <a:pt x="1335" y="357"/>
                </a:lnTo>
                <a:lnTo>
                  <a:pt x="1348" y="367"/>
                </a:lnTo>
                <a:lnTo>
                  <a:pt x="1360" y="377"/>
                </a:lnTo>
                <a:lnTo>
                  <a:pt x="1372" y="388"/>
                </a:lnTo>
                <a:lnTo>
                  <a:pt x="1384" y="399"/>
                </a:lnTo>
                <a:lnTo>
                  <a:pt x="1395" y="410"/>
                </a:lnTo>
                <a:lnTo>
                  <a:pt x="1406" y="422"/>
                </a:lnTo>
                <a:lnTo>
                  <a:pt x="1417" y="434"/>
                </a:lnTo>
                <a:lnTo>
                  <a:pt x="1428" y="446"/>
                </a:lnTo>
                <a:lnTo>
                  <a:pt x="1438" y="458"/>
                </a:lnTo>
                <a:lnTo>
                  <a:pt x="1448" y="471"/>
                </a:lnTo>
                <a:lnTo>
                  <a:pt x="1467" y="497"/>
                </a:lnTo>
                <a:lnTo>
                  <a:pt x="1476" y="511"/>
                </a:lnTo>
                <a:lnTo>
                  <a:pt x="1485" y="524"/>
                </a:lnTo>
                <a:lnTo>
                  <a:pt x="1502" y="552"/>
                </a:lnTo>
                <a:lnTo>
                  <a:pt x="1517" y="581"/>
                </a:lnTo>
                <a:lnTo>
                  <a:pt x="1524" y="596"/>
                </a:lnTo>
                <a:lnTo>
                  <a:pt x="1531" y="611"/>
                </a:lnTo>
                <a:lnTo>
                  <a:pt x="1538" y="626"/>
                </a:lnTo>
                <a:lnTo>
                  <a:pt x="1544" y="642"/>
                </a:lnTo>
                <a:lnTo>
                  <a:pt x="1550" y="658"/>
                </a:lnTo>
                <a:lnTo>
                  <a:pt x="1555" y="673"/>
                </a:lnTo>
                <a:lnTo>
                  <a:pt x="1565" y="706"/>
                </a:lnTo>
                <a:lnTo>
                  <a:pt x="1573" y="739"/>
                </a:lnTo>
                <a:lnTo>
                  <a:pt x="1576" y="756"/>
                </a:lnTo>
                <a:lnTo>
                  <a:pt x="1580" y="773"/>
                </a:lnTo>
                <a:lnTo>
                  <a:pt x="1582" y="794"/>
                </a:lnTo>
                <a:lnTo>
                  <a:pt x="1584" y="805"/>
                </a:lnTo>
                <a:lnTo>
                  <a:pt x="1585" y="816"/>
                </a:lnTo>
                <a:lnTo>
                  <a:pt x="1586" y="838"/>
                </a:lnTo>
                <a:lnTo>
                  <a:pt x="1587" y="860"/>
                </a:lnTo>
                <a:lnTo>
                  <a:pt x="1587" y="864"/>
                </a:lnTo>
                <a:lnTo>
                  <a:pt x="1587" y="868"/>
                </a:lnTo>
                <a:lnTo>
                  <a:pt x="1587" y="872"/>
                </a:lnTo>
                <a:lnTo>
                  <a:pt x="1587" y="876"/>
                </a:lnTo>
                <a:lnTo>
                  <a:pt x="1586" y="880"/>
                </a:lnTo>
                <a:lnTo>
                  <a:pt x="1583" y="888"/>
                </a:lnTo>
                <a:lnTo>
                  <a:pt x="1579" y="895"/>
                </a:lnTo>
                <a:lnTo>
                  <a:pt x="1574" y="901"/>
                </a:lnTo>
                <a:lnTo>
                  <a:pt x="1571" y="904"/>
                </a:lnTo>
                <a:lnTo>
                  <a:pt x="1568" y="907"/>
                </a:lnTo>
                <a:lnTo>
                  <a:pt x="1561" y="911"/>
                </a:lnTo>
                <a:lnTo>
                  <a:pt x="1553" y="915"/>
                </a:lnTo>
                <a:lnTo>
                  <a:pt x="1548" y="917"/>
                </a:lnTo>
                <a:lnTo>
                  <a:pt x="1543" y="920"/>
                </a:lnTo>
                <a:lnTo>
                  <a:pt x="1539" y="922"/>
                </a:lnTo>
                <a:lnTo>
                  <a:pt x="1534" y="925"/>
                </a:lnTo>
                <a:lnTo>
                  <a:pt x="1530" y="928"/>
                </a:lnTo>
                <a:lnTo>
                  <a:pt x="1525" y="932"/>
                </a:lnTo>
                <a:lnTo>
                  <a:pt x="1518" y="939"/>
                </a:lnTo>
                <a:lnTo>
                  <a:pt x="1514" y="944"/>
                </a:lnTo>
                <a:lnTo>
                  <a:pt x="1511" y="948"/>
                </a:lnTo>
                <a:lnTo>
                  <a:pt x="1505" y="957"/>
                </a:lnTo>
                <a:lnTo>
                  <a:pt x="1501" y="967"/>
                </a:lnTo>
                <a:lnTo>
                  <a:pt x="1497" y="977"/>
                </a:lnTo>
                <a:lnTo>
                  <a:pt x="1494" y="990"/>
                </a:lnTo>
                <a:lnTo>
                  <a:pt x="1493" y="997"/>
                </a:lnTo>
                <a:lnTo>
                  <a:pt x="1492" y="1004"/>
                </a:lnTo>
                <a:lnTo>
                  <a:pt x="1490" y="1018"/>
                </a:lnTo>
                <a:lnTo>
                  <a:pt x="1490" y="1024"/>
                </a:lnTo>
                <a:lnTo>
                  <a:pt x="1490" y="1031"/>
                </a:lnTo>
                <a:lnTo>
                  <a:pt x="1490" y="1245"/>
                </a:lnTo>
                <a:lnTo>
                  <a:pt x="1491" y="1260"/>
                </a:lnTo>
                <a:lnTo>
                  <a:pt x="1491" y="1267"/>
                </a:lnTo>
                <a:lnTo>
                  <a:pt x="1492" y="1274"/>
                </a:lnTo>
                <a:lnTo>
                  <a:pt x="1495" y="1288"/>
                </a:lnTo>
                <a:lnTo>
                  <a:pt x="1497" y="1295"/>
                </a:lnTo>
                <a:lnTo>
                  <a:pt x="1499" y="1302"/>
                </a:lnTo>
                <a:lnTo>
                  <a:pt x="1504" y="1315"/>
                </a:lnTo>
                <a:lnTo>
                  <a:pt x="1507" y="1322"/>
                </a:lnTo>
                <a:lnTo>
                  <a:pt x="1511" y="1328"/>
                </a:lnTo>
                <a:lnTo>
                  <a:pt x="1515" y="1333"/>
                </a:lnTo>
                <a:lnTo>
                  <a:pt x="1520" y="1339"/>
                </a:lnTo>
                <a:lnTo>
                  <a:pt x="1524" y="1344"/>
                </a:lnTo>
                <a:lnTo>
                  <a:pt x="1530" y="1349"/>
                </a:lnTo>
                <a:lnTo>
                  <a:pt x="1534" y="1353"/>
                </a:lnTo>
                <a:lnTo>
                  <a:pt x="1539" y="1358"/>
                </a:lnTo>
                <a:lnTo>
                  <a:pt x="1542" y="1364"/>
                </a:lnTo>
                <a:lnTo>
                  <a:pt x="1545" y="1369"/>
                </a:lnTo>
                <a:lnTo>
                  <a:pt x="1547" y="1375"/>
                </a:lnTo>
                <a:lnTo>
                  <a:pt x="1548" y="1381"/>
                </a:lnTo>
                <a:lnTo>
                  <a:pt x="1549" y="1388"/>
                </a:lnTo>
                <a:lnTo>
                  <a:pt x="1548" y="1394"/>
                </a:lnTo>
                <a:lnTo>
                  <a:pt x="1546" y="1413"/>
                </a:lnTo>
                <a:lnTo>
                  <a:pt x="1543" y="1432"/>
                </a:lnTo>
                <a:lnTo>
                  <a:pt x="1538" y="1451"/>
                </a:lnTo>
                <a:lnTo>
                  <a:pt x="1533" y="1469"/>
                </a:lnTo>
                <a:lnTo>
                  <a:pt x="1528" y="1487"/>
                </a:lnTo>
                <a:lnTo>
                  <a:pt x="1521" y="1505"/>
                </a:lnTo>
                <a:lnTo>
                  <a:pt x="1514" y="1522"/>
                </a:lnTo>
                <a:lnTo>
                  <a:pt x="1506" y="1538"/>
                </a:lnTo>
                <a:lnTo>
                  <a:pt x="1497" y="1554"/>
                </a:lnTo>
                <a:lnTo>
                  <a:pt x="1487" y="1570"/>
                </a:lnTo>
                <a:lnTo>
                  <a:pt x="1477" y="1585"/>
                </a:lnTo>
                <a:lnTo>
                  <a:pt x="1466" y="1600"/>
                </a:lnTo>
                <a:lnTo>
                  <a:pt x="1455" y="1614"/>
                </a:lnTo>
                <a:lnTo>
                  <a:pt x="1443" y="1628"/>
                </a:lnTo>
                <a:lnTo>
                  <a:pt x="1430" y="1641"/>
                </a:lnTo>
                <a:lnTo>
                  <a:pt x="1417" y="1654"/>
                </a:lnTo>
                <a:lnTo>
                  <a:pt x="1403" y="1666"/>
                </a:lnTo>
                <a:lnTo>
                  <a:pt x="1389" y="1677"/>
                </a:lnTo>
                <a:lnTo>
                  <a:pt x="1374" y="1688"/>
                </a:lnTo>
                <a:lnTo>
                  <a:pt x="1359" y="1698"/>
                </a:lnTo>
                <a:lnTo>
                  <a:pt x="1343" y="1707"/>
                </a:lnTo>
                <a:lnTo>
                  <a:pt x="1327" y="1716"/>
                </a:lnTo>
                <a:lnTo>
                  <a:pt x="1310" y="1724"/>
                </a:lnTo>
                <a:lnTo>
                  <a:pt x="1293" y="1731"/>
                </a:lnTo>
                <a:lnTo>
                  <a:pt x="1276" y="1738"/>
                </a:lnTo>
                <a:lnTo>
                  <a:pt x="1258" y="1743"/>
                </a:lnTo>
                <a:lnTo>
                  <a:pt x="1240" y="1748"/>
                </a:lnTo>
                <a:lnTo>
                  <a:pt x="1222" y="1752"/>
                </a:lnTo>
                <a:lnTo>
                  <a:pt x="1203" y="1755"/>
                </a:lnTo>
                <a:lnTo>
                  <a:pt x="1184" y="1758"/>
                </a:lnTo>
                <a:lnTo>
                  <a:pt x="1175" y="1759"/>
                </a:lnTo>
                <a:lnTo>
                  <a:pt x="1165" y="1759"/>
                </a:lnTo>
                <a:lnTo>
                  <a:pt x="1146" y="1760"/>
                </a:lnTo>
                <a:lnTo>
                  <a:pt x="1104" y="1760"/>
                </a:lnTo>
                <a:lnTo>
                  <a:pt x="1097" y="1759"/>
                </a:lnTo>
                <a:lnTo>
                  <a:pt x="1091" y="1758"/>
                </a:lnTo>
                <a:lnTo>
                  <a:pt x="1085" y="1756"/>
                </a:lnTo>
                <a:lnTo>
                  <a:pt x="1079" y="1753"/>
                </a:lnTo>
                <a:lnTo>
                  <a:pt x="1074" y="1750"/>
                </a:lnTo>
                <a:lnTo>
                  <a:pt x="1069" y="1746"/>
                </a:lnTo>
                <a:lnTo>
                  <a:pt x="1064" y="1741"/>
                </a:lnTo>
                <a:lnTo>
                  <a:pt x="1060" y="1736"/>
                </a:lnTo>
                <a:lnTo>
                  <a:pt x="1058" y="1733"/>
                </a:lnTo>
                <a:lnTo>
                  <a:pt x="1056" y="1731"/>
                </a:lnTo>
                <a:lnTo>
                  <a:pt x="1052" y="1726"/>
                </a:lnTo>
                <a:lnTo>
                  <a:pt x="1047" y="1722"/>
                </a:lnTo>
                <a:lnTo>
                  <a:pt x="1041" y="1718"/>
                </a:lnTo>
                <a:lnTo>
                  <a:pt x="1036" y="1715"/>
                </a:lnTo>
                <a:lnTo>
                  <a:pt x="1030" y="1713"/>
                </a:lnTo>
                <a:lnTo>
                  <a:pt x="1023" y="1712"/>
                </a:lnTo>
                <a:lnTo>
                  <a:pt x="1017" y="1712"/>
                </a:lnTo>
                <a:lnTo>
                  <a:pt x="835" y="1712"/>
                </a:lnTo>
                <a:lnTo>
                  <a:pt x="829" y="1712"/>
                </a:lnTo>
                <a:lnTo>
                  <a:pt x="824" y="1712"/>
                </a:lnTo>
                <a:lnTo>
                  <a:pt x="819" y="1714"/>
                </a:lnTo>
                <a:lnTo>
                  <a:pt x="814" y="1715"/>
                </a:lnTo>
                <a:lnTo>
                  <a:pt x="809" y="1718"/>
                </a:lnTo>
                <a:lnTo>
                  <a:pt x="805" y="1720"/>
                </a:lnTo>
                <a:lnTo>
                  <a:pt x="801" y="1723"/>
                </a:lnTo>
                <a:lnTo>
                  <a:pt x="797" y="1726"/>
                </a:lnTo>
                <a:lnTo>
                  <a:pt x="794" y="1730"/>
                </a:lnTo>
                <a:lnTo>
                  <a:pt x="792" y="1732"/>
                </a:lnTo>
                <a:lnTo>
                  <a:pt x="791" y="1734"/>
                </a:lnTo>
                <a:lnTo>
                  <a:pt x="788" y="1738"/>
                </a:lnTo>
                <a:lnTo>
                  <a:pt x="786" y="1743"/>
                </a:lnTo>
                <a:lnTo>
                  <a:pt x="784" y="1748"/>
                </a:lnTo>
                <a:lnTo>
                  <a:pt x="782" y="1753"/>
                </a:lnTo>
                <a:lnTo>
                  <a:pt x="781" y="1758"/>
                </a:lnTo>
                <a:lnTo>
                  <a:pt x="781" y="1763"/>
                </a:lnTo>
                <a:lnTo>
                  <a:pt x="781" y="1764"/>
                </a:lnTo>
                <a:lnTo>
                  <a:pt x="781" y="1864"/>
                </a:lnTo>
                <a:lnTo>
                  <a:pt x="781" y="1869"/>
                </a:lnTo>
                <a:lnTo>
                  <a:pt x="782" y="1875"/>
                </a:lnTo>
                <a:lnTo>
                  <a:pt x="783" y="1880"/>
                </a:lnTo>
                <a:lnTo>
                  <a:pt x="785" y="1884"/>
                </a:lnTo>
                <a:lnTo>
                  <a:pt x="787" y="1889"/>
                </a:lnTo>
                <a:lnTo>
                  <a:pt x="790" y="1893"/>
                </a:lnTo>
                <a:lnTo>
                  <a:pt x="793" y="1897"/>
                </a:lnTo>
                <a:lnTo>
                  <a:pt x="797" y="1901"/>
                </a:lnTo>
                <a:lnTo>
                  <a:pt x="800" y="1905"/>
                </a:lnTo>
                <a:lnTo>
                  <a:pt x="804" y="1908"/>
                </a:lnTo>
                <a:lnTo>
                  <a:pt x="809" y="1910"/>
                </a:lnTo>
                <a:lnTo>
                  <a:pt x="813" y="1913"/>
                </a:lnTo>
                <a:lnTo>
                  <a:pt x="818" y="1914"/>
                </a:lnTo>
                <a:lnTo>
                  <a:pt x="823" y="1916"/>
                </a:lnTo>
                <a:lnTo>
                  <a:pt x="828" y="1916"/>
                </a:lnTo>
                <a:lnTo>
                  <a:pt x="834" y="1917"/>
                </a:lnTo>
                <a:lnTo>
                  <a:pt x="1016" y="1917"/>
                </a:lnTo>
                <a:lnTo>
                  <a:pt x="1022" y="1916"/>
                </a:lnTo>
                <a:lnTo>
                  <a:pt x="1029" y="1915"/>
                </a:lnTo>
                <a:lnTo>
                  <a:pt x="1035" y="1913"/>
                </a:lnTo>
                <a:lnTo>
                  <a:pt x="1041" y="1910"/>
                </a:lnTo>
                <a:lnTo>
                  <a:pt x="1046" y="1907"/>
                </a:lnTo>
                <a:lnTo>
                  <a:pt x="1051" y="1902"/>
                </a:lnTo>
                <a:lnTo>
                  <a:pt x="1056" y="1898"/>
                </a:lnTo>
                <a:lnTo>
                  <a:pt x="1059" y="1892"/>
                </a:lnTo>
                <a:lnTo>
                  <a:pt x="1061" y="1890"/>
                </a:lnTo>
                <a:lnTo>
                  <a:pt x="1063" y="1887"/>
                </a:lnTo>
                <a:lnTo>
                  <a:pt x="1068" y="1882"/>
                </a:lnTo>
                <a:lnTo>
                  <a:pt x="1073" y="1878"/>
                </a:lnTo>
                <a:lnTo>
                  <a:pt x="1078" y="1875"/>
                </a:lnTo>
                <a:lnTo>
                  <a:pt x="1084" y="1872"/>
                </a:lnTo>
                <a:lnTo>
                  <a:pt x="1090" y="1870"/>
                </a:lnTo>
                <a:lnTo>
                  <a:pt x="1097" y="1869"/>
                </a:lnTo>
                <a:lnTo>
                  <a:pt x="1103" y="1868"/>
                </a:lnTo>
                <a:lnTo>
                  <a:pt x="1145" y="1868"/>
                </a:lnTo>
                <a:lnTo>
                  <a:pt x="1170" y="1868"/>
                </a:lnTo>
                <a:lnTo>
                  <a:pt x="1195" y="1866"/>
                </a:lnTo>
                <a:lnTo>
                  <a:pt x="1207" y="1864"/>
                </a:lnTo>
                <a:lnTo>
                  <a:pt x="1219" y="1863"/>
                </a:lnTo>
                <a:lnTo>
                  <a:pt x="1232" y="1861"/>
                </a:lnTo>
                <a:lnTo>
                  <a:pt x="1244" y="1859"/>
                </a:lnTo>
                <a:lnTo>
                  <a:pt x="1255" y="1856"/>
                </a:lnTo>
                <a:lnTo>
                  <a:pt x="1267" y="1853"/>
                </a:lnTo>
                <a:lnTo>
                  <a:pt x="1279" y="1850"/>
                </a:lnTo>
                <a:lnTo>
                  <a:pt x="1291" y="1847"/>
                </a:lnTo>
                <a:lnTo>
                  <a:pt x="1314" y="1839"/>
                </a:lnTo>
                <a:lnTo>
                  <a:pt x="1336" y="1831"/>
                </a:lnTo>
                <a:lnTo>
                  <a:pt x="1358" y="1822"/>
                </a:lnTo>
                <a:lnTo>
                  <a:pt x="1379" y="1811"/>
                </a:lnTo>
                <a:lnTo>
                  <a:pt x="1400" y="1800"/>
                </a:lnTo>
                <a:lnTo>
                  <a:pt x="1421" y="1787"/>
                </a:lnTo>
                <a:lnTo>
                  <a:pt x="1440" y="1774"/>
                </a:lnTo>
                <a:lnTo>
                  <a:pt x="1459" y="1760"/>
                </a:lnTo>
                <a:lnTo>
                  <a:pt x="1468" y="1753"/>
                </a:lnTo>
                <a:lnTo>
                  <a:pt x="1477" y="1745"/>
                </a:lnTo>
                <a:lnTo>
                  <a:pt x="1486" y="1737"/>
                </a:lnTo>
                <a:lnTo>
                  <a:pt x="1495" y="1729"/>
                </a:lnTo>
                <a:lnTo>
                  <a:pt x="1512" y="1713"/>
                </a:lnTo>
                <a:lnTo>
                  <a:pt x="1528" y="1696"/>
                </a:lnTo>
                <a:lnTo>
                  <a:pt x="1543" y="1677"/>
                </a:lnTo>
                <a:lnTo>
                  <a:pt x="1558" y="1659"/>
                </a:lnTo>
                <a:lnTo>
                  <a:pt x="1565" y="1649"/>
                </a:lnTo>
                <a:lnTo>
                  <a:pt x="1571" y="1639"/>
                </a:lnTo>
                <a:lnTo>
                  <a:pt x="1578" y="1629"/>
                </a:lnTo>
                <a:lnTo>
                  <a:pt x="1584" y="1619"/>
                </a:lnTo>
                <a:lnTo>
                  <a:pt x="1596" y="1599"/>
                </a:lnTo>
                <a:lnTo>
                  <a:pt x="1607" y="1577"/>
                </a:lnTo>
                <a:lnTo>
                  <a:pt x="1617" y="1555"/>
                </a:lnTo>
                <a:lnTo>
                  <a:pt x="1626" y="1533"/>
                </a:lnTo>
                <a:lnTo>
                  <a:pt x="1634" y="1510"/>
                </a:lnTo>
                <a:lnTo>
                  <a:pt x="1637" y="1499"/>
                </a:lnTo>
                <a:lnTo>
                  <a:pt x="1640" y="1487"/>
                </a:lnTo>
                <a:lnTo>
                  <a:pt x="1646" y="1463"/>
                </a:lnTo>
                <a:lnTo>
                  <a:pt x="1651" y="1439"/>
                </a:lnTo>
                <a:lnTo>
                  <a:pt x="1654" y="1414"/>
                </a:lnTo>
                <a:lnTo>
                  <a:pt x="1657" y="1389"/>
                </a:lnTo>
                <a:lnTo>
                  <a:pt x="1657" y="1382"/>
                </a:lnTo>
                <a:lnTo>
                  <a:pt x="1659" y="1376"/>
                </a:lnTo>
                <a:lnTo>
                  <a:pt x="1662" y="1370"/>
                </a:lnTo>
                <a:lnTo>
                  <a:pt x="1665" y="1365"/>
                </a:lnTo>
                <a:lnTo>
                  <a:pt x="1669" y="1359"/>
                </a:lnTo>
                <a:lnTo>
                  <a:pt x="1673" y="1355"/>
                </a:lnTo>
                <a:lnTo>
                  <a:pt x="1678" y="1351"/>
                </a:lnTo>
                <a:lnTo>
                  <a:pt x="1684" y="1347"/>
                </a:lnTo>
                <a:lnTo>
                  <a:pt x="1693" y="1342"/>
                </a:lnTo>
                <a:lnTo>
                  <a:pt x="1702" y="1336"/>
                </a:lnTo>
                <a:lnTo>
                  <a:pt x="1712" y="1328"/>
                </a:lnTo>
                <a:lnTo>
                  <a:pt x="1717" y="1324"/>
                </a:lnTo>
                <a:lnTo>
                  <a:pt x="1721" y="1320"/>
                </a:lnTo>
                <a:lnTo>
                  <a:pt x="1729" y="1311"/>
                </a:lnTo>
                <a:lnTo>
                  <a:pt x="1732" y="1306"/>
                </a:lnTo>
                <a:lnTo>
                  <a:pt x="1735" y="1301"/>
                </a:lnTo>
                <a:lnTo>
                  <a:pt x="1738" y="1295"/>
                </a:lnTo>
                <a:lnTo>
                  <a:pt x="1741" y="1290"/>
                </a:lnTo>
                <a:lnTo>
                  <a:pt x="1743" y="1284"/>
                </a:lnTo>
                <a:lnTo>
                  <a:pt x="1745" y="1278"/>
                </a:lnTo>
                <a:lnTo>
                  <a:pt x="1746" y="1273"/>
                </a:lnTo>
                <a:lnTo>
                  <a:pt x="1747" y="1267"/>
                </a:lnTo>
                <a:lnTo>
                  <a:pt x="1748" y="1260"/>
                </a:lnTo>
                <a:lnTo>
                  <a:pt x="1749" y="1254"/>
                </a:lnTo>
                <a:lnTo>
                  <a:pt x="1749" y="1200"/>
                </a:lnTo>
                <a:lnTo>
                  <a:pt x="1749" y="1143"/>
                </a:lnTo>
                <a:lnTo>
                  <a:pt x="1749" y="1028"/>
                </a:lnTo>
                <a:lnTo>
                  <a:pt x="1748" y="1017"/>
                </a:lnTo>
                <a:lnTo>
                  <a:pt x="1747" y="1012"/>
                </a:lnTo>
                <a:lnTo>
                  <a:pt x="1746" y="1005"/>
                </a:lnTo>
                <a:lnTo>
                  <a:pt x="1745" y="1000"/>
                </a:lnTo>
                <a:lnTo>
                  <a:pt x="1743" y="995"/>
                </a:lnTo>
                <a:lnTo>
                  <a:pt x="1741" y="990"/>
                </a:lnTo>
                <a:lnTo>
                  <a:pt x="1739" y="985"/>
                </a:lnTo>
                <a:lnTo>
                  <a:pt x="1736" y="980"/>
                </a:lnTo>
                <a:lnTo>
                  <a:pt x="1734" y="976"/>
                </a:lnTo>
                <a:lnTo>
                  <a:pt x="1727" y="967"/>
                </a:lnTo>
                <a:lnTo>
                  <a:pt x="1720" y="959"/>
                </a:lnTo>
                <a:lnTo>
                  <a:pt x="1712" y="952"/>
                </a:lnTo>
                <a:lnTo>
                  <a:pt x="1708" y="948"/>
                </a:lnTo>
                <a:lnTo>
                  <a:pt x="1704" y="943"/>
                </a:lnTo>
                <a:lnTo>
                  <a:pt x="1701" y="938"/>
                </a:lnTo>
                <a:lnTo>
                  <a:pt x="1698" y="933"/>
                </a:lnTo>
                <a:lnTo>
                  <a:pt x="1696" y="928"/>
                </a:lnTo>
                <a:lnTo>
                  <a:pt x="1694" y="922"/>
                </a:lnTo>
                <a:lnTo>
                  <a:pt x="1694" y="916"/>
                </a:lnTo>
                <a:lnTo>
                  <a:pt x="1693" y="910"/>
                </a:lnTo>
                <a:lnTo>
                  <a:pt x="1694" y="891"/>
                </a:lnTo>
                <a:lnTo>
                  <a:pt x="1694" y="872"/>
                </a:lnTo>
                <a:lnTo>
                  <a:pt x="1693" y="853"/>
                </a:lnTo>
                <a:lnTo>
                  <a:pt x="1692" y="834"/>
                </a:lnTo>
                <a:lnTo>
                  <a:pt x="1691" y="815"/>
                </a:lnTo>
                <a:lnTo>
                  <a:pt x="1689" y="797"/>
                </a:lnTo>
                <a:lnTo>
                  <a:pt x="1686" y="778"/>
                </a:lnTo>
                <a:lnTo>
                  <a:pt x="1683" y="759"/>
                </a:lnTo>
                <a:lnTo>
                  <a:pt x="1680" y="741"/>
                </a:lnTo>
                <a:lnTo>
                  <a:pt x="1676" y="723"/>
                </a:lnTo>
                <a:lnTo>
                  <a:pt x="1672" y="704"/>
                </a:lnTo>
                <a:lnTo>
                  <a:pt x="1668" y="686"/>
                </a:lnTo>
                <a:lnTo>
                  <a:pt x="1657" y="650"/>
                </a:lnTo>
                <a:lnTo>
                  <a:pt x="1651" y="632"/>
                </a:lnTo>
                <a:lnTo>
                  <a:pt x="1645" y="615"/>
                </a:lnTo>
                <a:lnTo>
                  <a:pt x="1638" y="597"/>
                </a:lnTo>
                <a:lnTo>
                  <a:pt x="1631" y="580"/>
                </a:lnTo>
                <a:lnTo>
                  <a:pt x="1624" y="563"/>
                </a:lnTo>
                <a:lnTo>
                  <a:pt x="1616" y="546"/>
                </a:lnTo>
                <a:lnTo>
                  <a:pt x="1607" y="529"/>
                </a:lnTo>
                <a:lnTo>
                  <a:pt x="1598" y="513"/>
                </a:lnTo>
                <a:lnTo>
                  <a:pt x="1589" y="496"/>
                </a:lnTo>
                <a:lnTo>
                  <a:pt x="1580" y="480"/>
                </a:lnTo>
                <a:lnTo>
                  <a:pt x="1570" y="464"/>
                </a:lnTo>
                <a:lnTo>
                  <a:pt x="1559" y="449"/>
                </a:lnTo>
                <a:lnTo>
                  <a:pt x="1549" y="433"/>
                </a:lnTo>
                <a:lnTo>
                  <a:pt x="1537" y="418"/>
                </a:lnTo>
                <a:lnTo>
                  <a:pt x="1526" y="403"/>
                </a:lnTo>
                <a:lnTo>
                  <a:pt x="1514" y="388"/>
                </a:lnTo>
                <a:lnTo>
                  <a:pt x="1502" y="374"/>
                </a:lnTo>
                <a:lnTo>
                  <a:pt x="1489" y="360"/>
                </a:lnTo>
                <a:lnTo>
                  <a:pt x="1468" y="337"/>
                </a:lnTo>
                <a:lnTo>
                  <a:pt x="1458" y="326"/>
                </a:lnTo>
                <a:lnTo>
                  <a:pt x="1447" y="315"/>
                </a:lnTo>
                <a:lnTo>
                  <a:pt x="1424" y="294"/>
                </a:lnTo>
                <a:lnTo>
                  <a:pt x="1413" y="284"/>
                </a:lnTo>
                <a:lnTo>
                  <a:pt x="1401" y="275"/>
                </a:lnTo>
                <a:lnTo>
                  <a:pt x="1389" y="265"/>
                </a:lnTo>
                <a:lnTo>
                  <a:pt x="1377" y="256"/>
                </a:lnTo>
                <a:lnTo>
                  <a:pt x="1365" y="247"/>
                </a:lnTo>
                <a:lnTo>
                  <a:pt x="1353" y="238"/>
                </a:lnTo>
                <a:lnTo>
                  <a:pt x="1327" y="221"/>
                </a:lnTo>
                <a:lnTo>
                  <a:pt x="1314" y="213"/>
                </a:lnTo>
                <a:lnTo>
                  <a:pt x="1301" y="206"/>
                </a:lnTo>
                <a:lnTo>
                  <a:pt x="1288" y="198"/>
                </a:lnTo>
                <a:lnTo>
                  <a:pt x="1275" y="191"/>
                </a:lnTo>
                <a:lnTo>
                  <a:pt x="1261" y="184"/>
                </a:lnTo>
                <a:lnTo>
                  <a:pt x="1247" y="178"/>
                </a:lnTo>
                <a:lnTo>
                  <a:pt x="1234" y="171"/>
                </a:lnTo>
                <a:lnTo>
                  <a:pt x="1220" y="165"/>
                </a:lnTo>
                <a:lnTo>
                  <a:pt x="1206" y="160"/>
                </a:lnTo>
                <a:lnTo>
                  <a:pt x="1191" y="154"/>
                </a:lnTo>
                <a:lnTo>
                  <a:pt x="1163" y="144"/>
                </a:lnTo>
                <a:lnTo>
                  <a:pt x="1148" y="140"/>
                </a:lnTo>
                <a:lnTo>
                  <a:pt x="1133" y="135"/>
                </a:lnTo>
                <a:lnTo>
                  <a:pt x="1104" y="128"/>
                </a:lnTo>
                <a:lnTo>
                  <a:pt x="1074" y="121"/>
                </a:lnTo>
                <a:lnTo>
                  <a:pt x="1045" y="116"/>
                </a:lnTo>
                <a:lnTo>
                  <a:pt x="1017" y="112"/>
                </a:lnTo>
                <a:lnTo>
                  <a:pt x="989" y="109"/>
                </a:lnTo>
                <a:lnTo>
                  <a:pt x="961" y="106"/>
                </a:lnTo>
                <a:lnTo>
                  <a:pt x="934" y="105"/>
                </a:lnTo>
                <a:lnTo>
                  <a:pt x="906" y="104"/>
                </a:lnTo>
                <a:lnTo>
                  <a:pt x="879" y="104"/>
                </a:lnTo>
                <a:lnTo>
                  <a:pt x="853" y="105"/>
                </a:lnTo>
                <a:lnTo>
                  <a:pt x="827" y="107"/>
                </a:lnTo>
                <a:lnTo>
                  <a:pt x="814" y="108"/>
                </a:lnTo>
                <a:lnTo>
                  <a:pt x="801" y="109"/>
                </a:lnTo>
                <a:lnTo>
                  <a:pt x="775" y="113"/>
                </a:lnTo>
                <a:lnTo>
                  <a:pt x="750" y="117"/>
                </a:lnTo>
                <a:lnTo>
                  <a:pt x="737" y="120"/>
                </a:lnTo>
                <a:lnTo>
                  <a:pt x="725" y="122"/>
                </a:lnTo>
                <a:lnTo>
                  <a:pt x="700" y="128"/>
                </a:lnTo>
                <a:lnTo>
                  <a:pt x="676" y="135"/>
                </a:lnTo>
                <a:lnTo>
                  <a:pt x="652" y="143"/>
                </a:lnTo>
                <a:lnTo>
                  <a:pt x="628" y="152"/>
                </a:lnTo>
                <a:lnTo>
                  <a:pt x="604" y="161"/>
                </a:lnTo>
                <a:lnTo>
                  <a:pt x="581" y="172"/>
                </a:lnTo>
                <a:lnTo>
                  <a:pt x="558" y="183"/>
                </a:lnTo>
                <a:lnTo>
                  <a:pt x="536" y="195"/>
                </a:lnTo>
                <a:lnTo>
                  <a:pt x="513" y="207"/>
                </a:lnTo>
                <a:lnTo>
                  <a:pt x="491" y="221"/>
                </a:lnTo>
                <a:lnTo>
                  <a:pt x="470" y="236"/>
                </a:lnTo>
                <a:lnTo>
                  <a:pt x="459" y="243"/>
                </a:lnTo>
                <a:lnTo>
                  <a:pt x="448" y="251"/>
                </a:lnTo>
                <a:lnTo>
                  <a:pt x="427" y="267"/>
                </a:lnTo>
                <a:lnTo>
                  <a:pt x="407" y="284"/>
                </a:lnTo>
                <a:lnTo>
                  <a:pt x="386" y="302"/>
                </a:lnTo>
                <a:lnTo>
                  <a:pt x="376" y="312"/>
                </a:lnTo>
                <a:lnTo>
                  <a:pt x="366" y="321"/>
                </a:lnTo>
                <a:lnTo>
                  <a:pt x="346" y="341"/>
                </a:lnTo>
                <a:lnTo>
                  <a:pt x="327" y="361"/>
                </a:lnTo>
                <a:lnTo>
                  <a:pt x="308" y="382"/>
                </a:lnTo>
                <a:lnTo>
                  <a:pt x="291" y="402"/>
                </a:lnTo>
                <a:lnTo>
                  <a:pt x="276" y="421"/>
                </a:lnTo>
                <a:lnTo>
                  <a:pt x="261" y="441"/>
                </a:lnTo>
                <a:lnTo>
                  <a:pt x="247" y="462"/>
                </a:lnTo>
                <a:lnTo>
                  <a:pt x="244" y="466"/>
                </a:lnTo>
                <a:lnTo>
                  <a:pt x="240" y="470"/>
                </a:lnTo>
                <a:lnTo>
                  <a:pt x="236" y="473"/>
                </a:lnTo>
                <a:lnTo>
                  <a:pt x="232" y="477"/>
                </a:lnTo>
                <a:lnTo>
                  <a:pt x="228" y="479"/>
                </a:lnTo>
                <a:lnTo>
                  <a:pt x="223" y="481"/>
                </a:lnTo>
                <a:lnTo>
                  <a:pt x="219" y="483"/>
                </a:lnTo>
                <a:lnTo>
                  <a:pt x="214" y="484"/>
                </a:lnTo>
                <a:lnTo>
                  <a:pt x="209" y="485"/>
                </a:lnTo>
                <a:lnTo>
                  <a:pt x="204" y="485"/>
                </a:lnTo>
                <a:lnTo>
                  <a:pt x="199" y="485"/>
                </a:lnTo>
                <a:lnTo>
                  <a:pt x="194" y="484"/>
                </a:lnTo>
                <a:lnTo>
                  <a:pt x="189" y="483"/>
                </a:lnTo>
                <a:lnTo>
                  <a:pt x="184" y="481"/>
                </a:lnTo>
                <a:lnTo>
                  <a:pt x="179" y="479"/>
                </a:lnTo>
                <a:lnTo>
                  <a:pt x="175" y="476"/>
                </a:lnTo>
                <a:lnTo>
                  <a:pt x="170" y="473"/>
                </a:lnTo>
                <a:lnTo>
                  <a:pt x="166" y="470"/>
                </a:lnTo>
                <a:lnTo>
                  <a:pt x="163" y="466"/>
                </a:lnTo>
                <a:lnTo>
                  <a:pt x="160" y="462"/>
                </a:lnTo>
                <a:lnTo>
                  <a:pt x="157" y="457"/>
                </a:lnTo>
                <a:lnTo>
                  <a:pt x="155" y="453"/>
                </a:lnTo>
                <a:lnTo>
                  <a:pt x="154" y="448"/>
                </a:lnTo>
                <a:lnTo>
                  <a:pt x="152" y="443"/>
                </a:lnTo>
                <a:lnTo>
                  <a:pt x="152" y="438"/>
                </a:lnTo>
                <a:lnTo>
                  <a:pt x="151" y="433"/>
                </a:lnTo>
                <a:lnTo>
                  <a:pt x="152" y="428"/>
                </a:lnTo>
                <a:lnTo>
                  <a:pt x="152" y="423"/>
                </a:lnTo>
                <a:lnTo>
                  <a:pt x="154" y="418"/>
                </a:lnTo>
                <a:lnTo>
                  <a:pt x="155" y="413"/>
                </a:lnTo>
                <a:lnTo>
                  <a:pt x="157" y="409"/>
                </a:lnTo>
                <a:lnTo>
                  <a:pt x="160" y="404"/>
                </a:lnTo>
                <a:lnTo>
                  <a:pt x="168" y="392"/>
                </a:lnTo>
                <a:lnTo>
                  <a:pt x="176" y="381"/>
                </a:lnTo>
                <a:lnTo>
                  <a:pt x="193" y="358"/>
                </a:lnTo>
                <a:lnTo>
                  <a:pt x="211" y="336"/>
                </a:lnTo>
                <a:lnTo>
                  <a:pt x="229" y="314"/>
                </a:lnTo>
                <a:lnTo>
                  <a:pt x="251" y="290"/>
                </a:lnTo>
                <a:lnTo>
                  <a:pt x="273" y="267"/>
                </a:lnTo>
                <a:lnTo>
                  <a:pt x="284" y="256"/>
                </a:lnTo>
                <a:lnTo>
                  <a:pt x="295" y="245"/>
                </a:lnTo>
                <a:lnTo>
                  <a:pt x="318" y="224"/>
                </a:lnTo>
                <a:lnTo>
                  <a:pt x="329" y="213"/>
                </a:lnTo>
                <a:lnTo>
                  <a:pt x="341" y="203"/>
                </a:lnTo>
                <a:lnTo>
                  <a:pt x="364" y="184"/>
                </a:lnTo>
                <a:lnTo>
                  <a:pt x="388" y="166"/>
                </a:lnTo>
                <a:lnTo>
                  <a:pt x="412" y="148"/>
                </a:lnTo>
                <a:lnTo>
                  <a:pt x="424" y="140"/>
                </a:lnTo>
                <a:lnTo>
                  <a:pt x="437" y="132"/>
                </a:lnTo>
                <a:lnTo>
                  <a:pt x="461" y="117"/>
                </a:lnTo>
                <a:lnTo>
                  <a:pt x="487" y="102"/>
                </a:lnTo>
                <a:lnTo>
                  <a:pt x="512" y="88"/>
                </a:lnTo>
                <a:lnTo>
                  <a:pt x="538" y="76"/>
                </a:lnTo>
                <a:lnTo>
                  <a:pt x="564" y="64"/>
                </a:lnTo>
                <a:lnTo>
                  <a:pt x="591" y="54"/>
                </a:lnTo>
                <a:lnTo>
                  <a:pt x="617" y="44"/>
                </a:lnTo>
                <a:lnTo>
                  <a:pt x="645" y="35"/>
                </a:lnTo>
                <a:lnTo>
                  <a:pt x="672" y="27"/>
                </a:lnTo>
                <a:lnTo>
                  <a:pt x="700" y="21"/>
                </a:lnTo>
                <a:lnTo>
                  <a:pt x="728" y="15"/>
                </a:lnTo>
                <a:lnTo>
                  <a:pt x="757" y="10"/>
                </a:lnTo>
                <a:lnTo>
                  <a:pt x="786" y="6"/>
                </a:lnTo>
                <a:lnTo>
                  <a:pt x="815" y="3"/>
                </a:lnTo>
                <a:lnTo>
                  <a:pt x="844" y="1"/>
                </a:lnTo>
                <a:lnTo>
                  <a:pt x="859" y="0"/>
                </a:lnTo>
                <a:lnTo>
                  <a:pt x="874" y="0"/>
                </a:lnTo>
                <a:lnTo>
                  <a:pt x="904" y="0"/>
                </a:lnTo>
                <a:lnTo>
                  <a:pt x="936" y="0"/>
                </a:lnTo>
                <a:lnTo>
                  <a:pt x="966" y="2"/>
                </a:lnTo>
                <a:lnTo>
                  <a:pt x="998" y="5"/>
                </a:lnTo>
                <a:lnTo>
                  <a:pt x="1029" y="9"/>
                </a:lnTo>
                <a:lnTo>
                  <a:pt x="1061" y="13"/>
                </a:lnTo>
                <a:lnTo>
                  <a:pt x="1077" y="16"/>
                </a:lnTo>
                <a:lnTo>
                  <a:pt x="1093" y="19"/>
                </a:lnTo>
                <a:lnTo>
                  <a:pt x="1110" y="22"/>
                </a:lnTo>
                <a:lnTo>
                  <a:pt x="1127" y="26"/>
                </a:lnTo>
                <a:lnTo>
                  <a:pt x="1161" y="35"/>
                </a:lnTo>
                <a:lnTo>
                  <a:pt x="1177" y="40"/>
                </a:lnTo>
                <a:lnTo>
                  <a:pt x="1194" y="45"/>
                </a:lnTo>
                <a:lnTo>
                  <a:pt x="1211" y="50"/>
                </a:lnTo>
                <a:lnTo>
                  <a:pt x="1227" y="56"/>
                </a:lnTo>
                <a:lnTo>
                  <a:pt x="1259" y="69"/>
                </a:lnTo>
                <a:lnTo>
                  <a:pt x="1275" y="76"/>
                </a:lnTo>
                <a:lnTo>
                  <a:pt x="1291" y="83"/>
                </a:lnTo>
                <a:lnTo>
                  <a:pt x="1322" y="98"/>
                </a:lnTo>
                <a:lnTo>
                  <a:pt x="1337" y="106"/>
                </a:lnTo>
                <a:lnTo>
                  <a:pt x="1352" y="115"/>
                </a:lnTo>
                <a:lnTo>
                  <a:pt x="1382" y="132"/>
                </a:lnTo>
                <a:lnTo>
                  <a:pt x="1411" y="151"/>
                </a:lnTo>
                <a:lnTo>
                  <a:pt x="1425" y="161"/>
                </a:lnTo>
                <a:lnTo>
                  <a:pt x="1439" y="172"/>
                </a:lnTo>
                <a:lnTo>
                  <a:pt x="1466" y="193"/>
                </a:lnTo>
                <a:lnTo>
                  <a:pt x="1480" y="204"/>
                </a:lnTo>
                <a:lnTo>
                  <a:pt x="1493" y="216"/>
                </a:lnTo>
                <a:lnTo>
                  <a:pt x="1506" y="227"/>
                </a:lnTo>
                <a:lnTo>
                  <a:pt x="1518" y="239"/>
                </a:lnTo>
                <a:lnTo>
                  <a:pt x="1531" y="251"/>
                </a:lnTo>
                <a:lnTo>
                  <a:pt x="1543" y="264"/>
                </a:lnTo>
                <a:lnTo>
                  <a:pt x="1555" y="277"/>
                </a:lnTo>
                <a:lnTo>
                  <a:pt x="1566" y="290"/>
                </a:lnTo>
                <a:lnTo>
                  <a:pt x="1580" y="305"/>
                </a:lnTo>
                <a:lnTo>
                  <a:pt x="1594" y="321"/>
                </a:lnTo>
                <a:lnTo>
                  <a:pt x="1607" y="337"/>
                </a:lnTo>
                <a:lnTo>
                  <a:pt x="1620" y="353"/>
                </a:lnTo>
                <a:lnTo>
                  <a:pt x="1632" y="370"/>
                </a:lnTo>
                <a:lnTo>
                  <a:pt x="1644" y="387"/>
                </a:lnTo>
                <a:lnTo>
                  <a:pt x="1655" y="404"/>
                </a:lnTo>
                <a:lnTo>
                  <a:pt x="1666" y="421"/>
                </a:lnTo>
                <a:lnTo>
                  <a:pt x="1677" y="439"/>
                </a:lnTo>
                <a:lnTo>
                  <a:pt x="1687" y="456"/>
                </a:lnTo>
                <a:lnTo>
                  <a:pt x="1697" y="474"/>
                </a:lnTo>
                <a:lnTo>
                  <a:pt x="1706" y="493"/>
                </a:lnTo>
                <a:lnTo>
                  <a:pt x="1715" y="511"/>
                </a:lnTo>
                <a:lnTo>
                  <a:pt x="1724" y="530"/>
                </a:lnTo>
                <a:lnTo>
                  <a:pt x="1732" y="548"/>
                </a:lnTo>
                <a:lnTo>
                  <a:pt x="1735" y="558"/>
                </a:lnTo>
                <a:lnTo>
                  <a:pt x="1739" y="567"/>
                </a:lnTo>
                <a:lnTo>
                  <a:pt x="1746" y="587"/>
                </a:lnTo>
                <a:lnTo>
                  <a:pt x="1753" y="606"/>
                </a:lnTo>
                <a:lnTo>
                  <a:pt x="1765" y="645"/>
                </a:lnTo>
                <a:lnTo>
                  <a:pt x="1771" y="665"/>
                </a:lnTo>
                <a:lnTo>
                  <a:pt x="1775" y="685"/>
                </a:lnTo>
                <a:lnTo>
                  <a:pt x="1780" y="705"/>
                </a:lnTo>
                <a:lnTo>
                  <a:pt x="1784" y="725"/>
                </a:lnTo>
                <a:lnTo>
                  <a:pt x="1787" y="745"/>
                </a:lnTo>
                <a:lnTo>
                  <a:pt x="1790" y="765"/>
                </a:lnTo>
                <a:lnTo>
                  <a:pt x="1793" y="786"/>
                </a:lnTo>
                <a:lnTo>
                  <a:pt x="1795" y="806"/>
                </a:lnTo>
                <a:lnTo>
                  <a:pt x="1797" y="827"/>
                </a:lnTo>
                <a:lnTo>
                  <a:pt x="1798" y="847"/>
                </a:lnTo>
                <a:lnTo>
                  <a:pt x="1799" y="889"/>
                </a:lnTo>
                <a:lnTo>
                  <a:pt x="1805" y="896"/>
                </a:lnTo>
                <a:lnTo>
                  <a:pt x="1811" y="903"/>
                </a:lnTo>
                <a:lnTo>
                  <a:pt x="1817" y="911"/>
                </a:lnTo>
                <a:lnTo>
                  <a:pt x="1822" y="919"/>
                </a:lnTo>
                <a:lnTo>
                  <a:pt x="1827" y="927"/>
                </a:lnTo>
                <a:lnTo>
                  <a:pt x="1831" y="935"/>
                </a:lnTo>
                <a:lnTo>
                  <a:pt x="1835" y="943"/>
                </a:lnTo>
                <a:lnTo>
                  <a:pt x="1839" y="952"/>
                </a:lnTo>
                <a:lnTo>
                  <a:pt x="1842" y="960"/>
                </a:lnTo>
                <a:lnTo>
                  <a:pt x="1845" y="969"/>
                </a:lnTo>
                <a:lnTo>
                  <a:pt x="1848" y="978"/>
                </a:lnTo>
                <a:lnTo>
                  <a:pt x="1850" y="987"/>
                </a:lnTo>
                <a:lnTo>
                  <a:pt x="1851" y="997"/>
                </a:lnTo>
                <a:lnTo>
                  <a:pt x="1852" y="1006"/>
                </a:lnTo>
                <a:lnTo>
                  <a:pt x="1853" y="1016"/>
                </a:lnTo>
                <a:lnTo>
                  <a:pt x="1854" y="1026"/>
                </a:lnTo>
                <a:lnTo>
                  <a:pt x="1855" y="1026"/>
                </a:lnTo>
                <a:close/>
              </a:path>
            </a:pathLst>
          </a:custGeom>
          <a:solidFill>
            <a:schemeClr val="accent1"/>
          </a:solidFill>
          <a:ln>
            <a:solidFill>
              <a:schemeClr val="accent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dirty="0"/>
          </a:p>
        </p:txBody>
      </p:sp>
    </p:spTree>
    <p:extLst>
      <p:ext uri="{BB962C8B-B14F-4D97-AF65-F5344CB8AC3E}">
        <p14:creationId xmlns:p14="http://schemas.microsoft.com/office/powerpoint/2010/main" val="1142465423"/>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3829355-27D7-A042-8AF6-84D1C431932A}"/>
              </a:ext>
            </a:extLst>
          </p:cNvPr>
          <p:cNvSpPr>
            <a:spLocks noGrp="1"/>
          </p:cNvSpPr>
          <p:nvPr>
            <p:ph idx="1"/>
          </p:nvPr>
        </p:nvSpPr>
        <p:spPr>
          <a:effectLst/>
        </p:spPr>
        <p:txBody>
          <a:bodyPr/>
          <a:lstStyle/>
          <a:p>
            <a:pPr marL="0" indent="0">
              <a:buNone/>
            </a:pPr>
            <a:r>
              <a:rPr lang="en-US" sz="1600" dirty="0" smtClean="0"/>
              <a:t>	</a:t>
            </a:r>
            <a:r>
              <a:rPr lang="en-US" sz="1600" dirty="0" smtClean="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usr</a:t>
            </a:r>
            <a:r>
              <a:rPr lang="en-US" sz="1600" dirty="0">
                <a:latin typeface="Consolas" panose="020B0609020204030204" pitchFamily="49" charset="0"/>
                <a:cs typeface="Consolas" panose="020B0609020204030204" pitchFamily="49" charset="0"/>
              </a:rPr>
              <a:t>/bin/python</a:t>
            </a:r>
          </a:p>
          <a:p>
            <a:endParaRPr lang="en-US" sz="800" dirty="0">
              <a:latin typeface="Consolas" panose="020B0609020204030204" pitchFamily="49" charset="0"/>
              <a:cs typeface="Consolas" panose="020B0609020204030204" pitchFamily="49" charset="0"/>
            </a:endParaRPr>
          </a:p>
          <a:p>
            <a:pPr marL="0" indent="0">
              <a:buNone/>
            </a:pPr>
            <a:r>
              <a:rPr lang="en-US" sz="1600" dirty="0" smtClean="0">
                <a:latin typeface="Consolas" panose="020B0609020204030204" pitchFamily="49" charset="0"/>
                <a:cs typeface="Consolas" panose="020B0609020204030204" pitchFamily="49" charset="0"/>
              </a:rPr>
              <a:t>	from </a:t>
            </a:r>
            <a:r>
              <a:rPr lang="en-US" sz="1600" dirty="0">
                <a:latin typeface="Consolas" panose="020B0609020204030204" pitchFamily="49" charset="0"/>
                <a:cs typeface="Consolas" panose="020B0609020204030204" pitchFamily="49" charset="0"/>
              </a:rPr>
              <a:t>PySide2.QtWidgets import </a:t>
            </a:r>
            <a:r>
              <a:rPr lang="en-US" sz="1600" dirty="0" err="1">
                <a:latin typeface="Consolas" panose="020B0609020204030204" pitchFamily="49" charset="0"/>
                <a:cs typeface="Consolas" panose="020B0609020204030204" pitchFamily="49" charset="0"/>
              </a:rPr>
              <a:t>QApplication</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QMessageBox</a:t>
            </a:r>
            <a:endParaRPr lang="en-US" sz="1600" dirty="0">
              <a:latin typeface="Consolas" panose="020B0609020204030204" pitchFamily="49" charset="0"/>
              <a:cs typeface="Consolas" panose="020B0609020204030204" pitchFamily="49" charset="0"/>
            </a:endParaRPr>
          </a:p>
          <a:p>
            <a:endParaRPr lang="en-US" sz="800" dirty="0">
              <a:latin typeface="Consolas" panose="020B0609020204030204" pitchFamily="49" charset="0"/>
              <a:cs typeface="Consolas" panose="020B0609020204030204" pitchFamily="49" charset="0"/>
            </a:endParaRPr>
          </a:p>
          <a:p>
            <a:pPr marL="0" indent="0">
              <a:buNone/>
            </a:pPr>
            <a:r>
              <a:rPr lang="en-US" sz="1600" dirty="0" smtClean="0">
                <a:latin typeface="Consolas" panose="020B0609020204030204" pitchFamily="49" charset="0"/>
                <a:cs typeface="Consolas" panose="020B0609020204030204" pitchFamily="49" charset="0"/>
              </a:rPr>
              <a:t>	# </a:t>
            </a:r>
            <a:r>
              <a:rPr lang="en-US" sz="1600" dirty="0">
                <a:latin typeface="Consolas" panose="020B0609020204030204" pitchFamily="49" charset="0"/>
                <a:cs typeface="Consolas" panose="020B0609020204030204" pitchFamily="49" charset="0"/>
              </a:rPr>
              <a:t>Create the application </a:t>
            </a:r>
            <a:r>
              <a:rPr lang="en-US" sz="1600" dirty="0" smtClean="0">
                <a:latin typeface="Consolas" panose="020B0609020204030204" pitchFamily="49" charset="0"/>
                <a:cs typeface="Consolas" panose="020B0609020204030204" pitchFamily="49" charset="0"/>
              </a:rPr>
              <a:t>object – necessary!</a:t>
            </a:r>
            <a:endParaRPr lang="en-US" sz="1600" dirty="0">
              <a:latin typeface="Consolas" panose="020B0609020204030204" pitchFamily="49" charset="0"/>
              <a:cs typeface="Consolas" panose="020B0609020204030204" pitchFamily="49" charset="0"/>
            </a:endParaRPr>
          </a:p>
          <a:p>
            <a:pPr marL="0" indent="0">
              <a:buNone/>
            </a:pPr>
            <a:r>
              <a:rPr lang="en-US" sz="1600" dirty="0" smtClean="0">
                <a:latin typeface="Consolas" panose="020B0609020204030204" pitchFamily="49" charset="0"/>
                <a:cs typeface="Consolas" panose="020B0609020204030204" pitchFamily="49" charset="0"/>
              </a:rPr>
              <a:t>	app </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QApplication</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p>
            <a:endParaRPr lang="en-US" sz="800" dirty="0">
              <a:latin typeface="Consolas" panose="020B0609020204030204" pitchFamily="49" charset="0"/>
              <a:cs typeface="Consolas" panose="020B0609020204030204" pitchFamily="49" charset="0"/>
            </a:endParaRPr>
          </a:p>
          <a:p>
            <a:pPr marL="0" indent="0">
              <a:buNone/>
            </a:pPr>
            <a:r>
              <a:rPr lang="en-US" sz="1600" dirty="0" smtClean="0">
                <a:latin typeface="Consolas" panose="020B0609020204030204" pitchFamily="49" charset="0"/>
                <a:cs typeface="Consolas" panose="020B0609020204030204" pitchFamily="49" charset="0"/>
              </a:rPr>
              <a:t>	# </a:t>
            </a:r>
            <a:r>
              <a:rPr lang="en-US" sz="1600" dirty="0">
                <a:latin typeface="Consolas" panose="020B0609020204030204" pitchFamily="49" charset="0"/>
                <a:cs typeface="Consolas" panose="020B0609020204030204" pitchFamily="49" charset="0"/>
              </a:rPr>
              <a:t>Create a simple dialog box</a:t>
            </a:r>
          </a:p>
          <a:p>
            <a:pPr marL="0" indent="0">
              <a:buNone/>
            </a:pPr>
            <a:r>
              <a:rPr lang="en-US" sz="1600" dirty="0" smtClean="0">
                <a:latin typeface="Consolas" panose="020B0609020204030204" pitchFamily="49" charset="0"/>
                <a:cs typeface="Consolas" panose="020B0609020204030204" pitchFamily="49" charset="0"/>
              </a:rPr>
              <a:t>	</a:t>
            </a:r>
            <a:r>
              <a:rPr lang="en-US" sz="1600" dirty="0" err="1" smtClean="0">
                <a:latin typeface="Consolas" panose="020B0609020204030204" pitchFamily="49" charset="0"/>
                <a:cs typeface="Consolas" panose="020B0609020204030204" pitchFamily="49" charset="0"/>
              </a:rPr>
              <a:t>msg_box</a:t>
            </a:r>
            <a:r>
              <a:rPr lang="en-US" sz="1600" dirty="0" smtClean="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QMessageBox</a:t>
            </a:r>
            <a:r>
              <a:rPr lang="en-US" sz="1600" dirty="0">
                <a:latin typeface="Consolas" panose="020B0609020204030204" pitchFamily="49" charset="0"/>
                <a:cs typeface="Consolas" panose="020B0609020204030204" pitchFamily="49" charset="0"/>
              </a:rPr>
              <a:t>()</a:t>
            </a:r>
          </a:p>
          <a:p>
            <a:pPr marL="0" indent="0">
              <a:buNone/>
            </a:pPr>
            <a:r>
              <a:rPr lang="en-US" sz="1600" dirty="0" smtClean="0">
                <a:latin typeface="Consolas" panose="020B0609020204030204" pitchFamily="49" charset="0"/>
                <a:cs typeface="Consolas" panose="020B0609020204030204" pitchFamily="49" charset="0"/>
              </a:rPr>
              <a:t>	</a:t>
            </a:r>
            <a:r>
              <a:rPr lang="en-US" sz="1600" dirty="0" err="1" smtClean="0">
                <a:latin typeface="Consolas" panose="020B0609020204030204" pitchFamily="49" charset="0"/>
                <a:cs typeface="Consolas" panose="020B0609020204030204" pitchFamily="49" charset="0"/>
              </a:rPr>
              <a:t>msg_box.setText</a:t>
            </a:r>
            <a:r>
              <a:rPr lang="en-US" sz="1600" dirty="0">
                <a:latin typeface="Consolas" panose="020B0609020204030204" pitchFamily="49" charset="0"/>
                <a:cs typeface="Consolas" panose="020B0609020204030204" pitchFamily="49" charset="0"/>
              </a:rPr>
              <a:t>("Hello World!")</a:t>
            </a:r>
          </a:p>
          <a:p>
            <a:pPr marL="0" indent="0">
              <a:buNone/>
            </a:pPr>
            <a:r>
              <a:rPr lang="en-US" sz="1600" dirty="0" smtClean="0">
                <a:latin typeface="Consolas" panose="020B0609020204030204" pitchFamily="49" charset="0"/>
                <a:cs typeface="Consolas" panose="020B0609020204030204" pitchFamily="49" charset="0"/>
              </a:rPr>
              <a:t>	</a:t>
            </a:r>
            <a:r>
              <a:rPr lang="en-US" sz="1600" dirty="0" err="1" smtClean="0">
                <a:latin typeface="Consolas" panose="020B0609020204030204" pitchFamily="49" charset="0"/>
                <a:cs typeface="Consolas" panose="020B0609020204030204" pitchFamily="49" charset="0"/>
              </a:rPr>
              <a:t>msg_box.show</a:t>
            </a:r>
            <a:r>
              <a:rPr lang="en-US" sz="1600" dirty="0">
                <a:latin typeface="Consolas" panose="020B0609020204030204" pitchFamily="49" charset="0"/>
                <a:cs typeface="Consolas" panose="020B0609020204030204" pitchFamily="49" charset="0"/>
              </a:rPr>
              <a:t>()</a:t>
            </a:r>
          </a:p>
          <a:p>
            <a:pPr marL="0" indent="0">
              <a:buNone/>
            </a:pPr>
            <a:r>
              <a:rPr lang="en-US" sz="1600" dirty="0" smtClean="0">
                <a:latin typeface="Consolas" panose="020B0609020204030204" pitchFamily="49" charset="0"/>
                <a:cs typeface="Consolas" panose="020B0609020204030204" pitchFamily="49" charset="0"/>
              </a:rPr>
              <a:t>	</a:t>
            </a:r>
            <a:r>
              <a:rPr lang="en-US" sz="1600" dirty="0" err="1" smtClean="0">
                <a:latin typeface="Consolas" panose="020B0609020204030204" pitchFamily="49" charset="0"/>
                <a:cs typeface="Consolas" panose="020B0609020204030204" pitchFamily="49" charset="0"/>
              </a:rPr>
              <a:t>msg_box.exec</a:t>
            </a:r>
            <a:r>
              <a:rPr lang="en-US" sz="1600" dirty="0" smtClean="0">
                <a:latin typeface="Consolas" panose="020B0609020204030204" pitchFamily="49" charset="0"/>
                <a:cs typeface="Consolas" panose="020B0609020204030204" pitchFamily="49" charset="0"/>
              </a:rPr>
              <a:t>_()</a:t>
            </a:r>
          </a:p>
          <a:p>
            <a:pPr marL="0" indent="0">
              <a:buNone/>
            </a:pPr>
            <a:endParaRPr lang="en-US" sz="1600" dirty="0">
              <a:latin typeface="Consolas" panose="020B0609020204030204" pitchFamily="49" charset="0"/>
              <a:cs typeface="Consolas" panose="020B0609020204030204" pitchFamily="49" charset="0"/>
            </a:endParaRPr>
          </a:p>
          <a:p>
            <a:pPr marL="0" indent="0" algn="ctr">
              <a:buNone/>
            </a:pPr>
            <a:r>
              <a:rPr lang="en-US" dirty="0">
                <a:hlinkClick r:id="rId3"/>
              </a:rPr>
              <a:t>https://wiki.qt.io/Qt_for_Python_Tutorial_HelloQMessageBox</a:t>
            </a:r>
            <a:r>
              <a:rPr lang="en-US" sz="1800" dirty="0"/>
              <a:t/>
            </a:r>
            <a:br>
              <a:rPr lang="en-US" sz="1800" dirty="0"/>
            </a:br>
            <a:endParaRPr lang="en-US" sz="1600" dirty="0">
              <a:latin typeface="Consolas" panose="020B0609020204030204" pitchFamily="49" charset="0"/>
              <a:cs typeface="Consolas" panose="020B0609020204030204" pitchFamily="49" charset="0"/>
            </a:endParaRPr>
          </a:p>
        </p:txBody>
      </p:sp>
      <p:sp>
        <p:nvSpPr>
          <p:cNvPr id="3" name="Date Placeholder 2">
            <a:extLst>
              <a:ext uri="{FF2B5EF4-FFF2-40B4-BE49-F238E27FC236}">
                <a16:creationId xmlns:a16="http://schemas.microsoft.com/office/drawing/2014/main" xmlns=""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a16="http://schemas.microsoft.com/office/drawing/2014/main" xmlns=""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a16="http://schemas.microsoft.com/office/drawing/2014/main" xmlns=""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6</a:t>
            </a:fld>
            <a:endParaRPr lang="en-US" dirty="0">
              <a:solidFill>
                <a:schemeClr val="tx1"/>
              </a:solidFill>
            </a:endParaRPr>
          </a:p>
        </p:txBody>
      </p:sp>
      <p:sp>
        <p:nvSpPr>
          <p:cNvPr id="6" name="Title 5">
            <a:extLst>
              <a:ext uri="{FF2B5EF4-FFF2-40B4-BE49-F238E27FC236}">
                <a16:creationId xmlns:a16="http://schemas.microsoft.com/office/drawing/2014/main" xmlns="" id="{07CB5447-9553-5F46-B8AB-055FDA452AD2}"/>
              </a:ext>
            </a:extLst>
          </p:cNvPr>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296670873"/>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a16="http://schemas.microsoft.com/office/drawing/2014/main" xmlns=""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a16="http://schemas.microsoft.com/office/drawing/2014/main" xmlns=""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7</a:t>
            </a:fld>
            <a:endParaRPr lang="en-US" dirty="0">
              <a:solidFill>
                <a:schemeClr val="tx1"/>
              </a:solidFill>
            </a:endParaRPr>
          </a:p>
        </p:txBody>
      </p:sp>
      <p:sp>
        <p:nvSpPr>
          <p:cNvPr id="6" name="Title 5">
            <a:extLst>
              <a:ext uri="{FF2B5EF4-FFF2-40B4-BE49-F238E27FC236}">
                <a16:creationId xmlns:a16="http://schemas.microsoft.com/office/drawing/2014/main" xmlns="" id="{07CB5447-9553-5F46-B8AB-055FDA452AD2}"/>
              </a:ext>
            </a:extLst>
          </p:cNvPr>
          <p:cNvSpPr>
            <a:spLocks noGrp="1"/>
          </p:cNvSpPr>
          <p:nvPr>
            <p:ph type="title"/>
          </p:nvPr>
        </p:nvSpPr>
        <p:spPr/>
        <p:txBody>
          <a:bodyPr/>
          <a:lstStyle/>
          <a:p>
            <a:r>
              <a:rPr lang="en-US" dirty="0"/>
              <a:t>Qt UI Offering – Choose the Best of All Worlds</a:t>
            </a:r>
          </a:p>
        </p:txBody>
      </p:sp>
      <p:sp>
        <p:nvSpPr>
          <p:cNvPr id="24" name="Snip Diagonal Corner Rectangle 23">
            <a:extLst>
              <a:ext uri="{FF2B5EF4-FFF2-40B4-BE49-F238E27FC236}">
                <a16:creationId xmlns:a16="http://schemas.microsoft.com/office/drawing/2014/main" xmlns="" id="{4BE72176-669B-E043-81BE-9A7D0DF1B08B}"/>
              </a:ext>
            </a:extLst>
          </p:cNvPr>
          <p:cNvSpPr/>
          <p:nvPr/>
        </p:nvSpPr>
        <p:spPr>
          <a:xfrm flipH="1">
            <a:off x="4314058" y="1827693"/>
            <a:ext cx="3564920" cy="1872357"/>
          </a:xfrm>
          <a:prstGeom prst="snip2DiagRect">
            <a:avLst>
              <a:gd name="adj1" fmla="val 0"/>
              <a:gd name="adj2" fmla="val 6267"/>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rtlCol="0" anchor="t"/>
          <a:lstStyle/>
          <a:p>
            <a:endParaRPr lang="fi-FI" b="1" kern="0">
              <a:solidFill>
                <a:schemeClr val="bg1"/>
              </a:solidFill>
              <a:latin typeface="Titillium Web"/>
            </a:endParaRPr>
          </a:p>
        </p:txBody>
      </p:sp>
      <p:sp>
        <p:nvSpPr>
          <p:cNvPr id="26" name="Text Placeholder 10">
            <a:extLst>
              <a:ext uri="{FF2B5EF4-FFF2-40B4-BE49-F238E27FC236}">
                <a16:creationId xmlns:a16="http://schemas.microsoft.com/office/drawing/2014/main" xmlns="" id="{E4C50F94-E463-2840-AC83-B5168D65F07D}"/>
              </a:ext>
            </a:extLst>
          </p:cNvPr>
          <p:cNvSpPr txBox="1">
            <a:spLocks/>
          </p:cNvSpPr>
          <p:nvPr/>
        </p:nvSpPr>
        <p:spPr>
          <a:xfrm>
            <a:off x="550862" y="3896296"/>
            <a:ext cx="3565957" cy="2266044"/>
          </a:xfrm>
          <a:prstGeom prst="rect">
            <a:avLst/>
          </a:prstGeom>
          <a:ln>
            <a:noFill/>
          </a:ln>
          <a:effectLst>
            <a:outerShdw blurRad="254000" algn="tl" rotWithShape="0">
              <a:prstClr val="black">
                <a:alpha val="40000"/>
              </a:prstClr>
            </a:outerShdw>
          </a:effectLst>
        </p:spPr>
        <p:txBody>
          <a:bodyPr vert="horz" lIns="72000" tIns="0" rIns="72000" bIns="0" rtlCol="0" anchor="t" anchorCtr="0">
            <a:noAutofit/>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pPr marL="0" indent="0" algn="ctr">
              <a:buNone/>
            </a:pPr>
            <a:r>
              <a:rPr lang="en-US" sz="2400" b="1" dirty="0">
                <a:solidFill>
                  <a:schemeClr val="accent1"/>
                </a:solidFill>
              </a:rPr>
              <a:t>Declarative / QML</a:t>
            </a:r>
          </a:p>
          <a:p>
            <a:pPr marL="0" indent="0">
              <a:buNone/>
            </a:pPr>
            <a:r>
              <a:rPr lang="en-US" sz="1800" dirty="0"/>
              <a:t>Qt Quick declarative UI design (QML) for beautiful, modern touch-based user experiences.</a:t>
            </a:r>
          </a:p>
        </p:txBody>
      </p:sp>
      <p:sp>
        <p:nvSpPr>
          <p:cNvPr id="27" name="Text Placeholder 11">
            <a:extLst>
              <a:ext uri="{FF2B5EF4-FFF2-40B4-BE49-F238E27FC236}">
                <a16:creationId xmlns:a16="http://schemas.microsoft.com/office/drawing/2014/main" xmlns="" id="{6317AFA5-CC1D-2C45-A3B4-CE7B17C44E36}"/>
              </a:ext>
            </a:extLst>
          </p:cNvPr>
          <p:cNvSpPr txBox="1">
            <a:spLocks/>
          </p:cNvSpPr>
          <p:nvPr/>
        </p:nvSpPr>
        <p:spPr>
          <a:xfrm>
            <a:off x="8072311" y="3896296"/>
            <a:ext cx="3568826" cy="2267502"/>
          </a:xfrm>
          <a:prstGeom prst="rect">
            <a:avLst/>
          </a:prstGeom>
          <a:ln>
            <a:noFill/>
          </a:ln>
          <a:effectLst>
            <a:outerShdw blurRad="254000" algn="tl" rotWithShape="0">
              <a:prstClr val="black">
                <a:alpha val="40000"/>
              </a:prstClr>
            </a:outerShdw>
          </a:effectLst>
        </p:spPr>
        <p:txBody>
          <a:bodyPr vert="horz" lIns="72000" tIns="0" rIns="72000" bIns="0" rtlCol="0" anchor="t" anchorCtr="0">
            <a:noAutofit/>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pPr marL="0" indent="0" algn="ctr">
              <a:buNone/>
            </a:pPr>
            <a:r>
              <a:rPr lang="en-US" sz="2400" b="1" dirty="0">
                <a:solidFill>
                  <a:schemeClr val="accent1"/>
                </a:solidFill>
              </a:rPr>
              <a:t>Qt Widgets</a:t>
            </a:r>
          </a:p>
          <a:p>
            <a:pPr marL="0" indent="0">
              <a:buNone/>
            </a:pPr>
            <a:r>
              <a:rPr lang="en-US" sz="1800" dirty="0"/>
              <a:t>Customizable UI widgets </a:t>
            </a:r>
            <a:br>
              <a:rPr lang="en-US" sz="1800" dirty="0"/>
            </a:br>
            <a:r>
              <a:rPr lang="en-US" sz="1800" dirty="0"/>
              <a:t>for traditional desktop look-and-feel.</a:t>
            </a:r>
            <a:r>
              <a:rPr lang="en-US" sz="1800" dirty="0">
                <a:solidFill>
                  <a:schemeClr val="bg1"/>
                </a:solidFill>
              </a:rPr>
              <a:t>.</a:t>
            </a:r>
          </a:p>
          <a:p>
            <a:pPr marL="0" indent="0">
              <a:buNone/>
            </a:pPr>
            <a:endParaRPr lang="en-US" sz="1800" dirty="0"/>
          </a:p>
        </p:txBody>
      </p:sp>
      <p:sp>
        <p:nvSpPr>
          <p:cNvPr id="28" name="Text Placeholder 11">
            <a:extLst>
              <a:ext uri="{FF2B5EF4-FFF2-40B4-BE49-F238E27FC236}">
                <a16:creationId xmlns:a16="http://schemas.microsoft.com/office/drawing/2014/main" xmlns="" id="{CCA6811D-ABE6-AA40-BA06-59D1A04480AE}"/>
              </a:ext>
            </a:extLst>
          </p:cNvPr>
          <p:cNvSpPr txBox="1">
            <a:spLocks/>
          </p:cNvSpPr>
          <p:nvPr/>
        </p:nvSpPr>
        <p:spPr>
          <a:xfrm>
            <a:off x="4314057" y="3860759"/>
            <a:ext cx="3564921" cy="2303039"/>
          </a:xfrm>
          <a:prstGeom prst="rect">
            <a:avLst/>
          </a:prstGeom>
          <a:ln>
            <a:noFill/>
          </a:ln>
          <a:effectLst>
            <a:outerShdw blurRad="254000" algn="tl" rotWithShape="0">
              <a:prstClr val="black">
                <a:alpha val="40000"/>
              </a:prstClr>
            </a:outerShdw>
          </a:effectLst>
        </p:spPr>
        <p:txBody>
          <a:bodyPr vert="horz" lIns="72000" tIns="0" rIns="72000" bIns="0" rtlCol="0" anchor="t" anchorCtr="0">
            <a:noAutofit/>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pPr marL="0" indent="0" algn="ctr">
              <a:buNone/>
            </a:pPr>
            <a:r>
              <a:rPr lang="en-US" sz="2400" b="1" dirty="0">
                <a:solidFill>
                  <a:schemeClr val="accent1"/>
                </a:solidFill>
              </a:rPr>
              <a:t>Qt Quick Controls</a:t>
            </a:r>
          </a:p>
          <a:p>
            <a:pPr marL="0" indent="0">
              <a:buNone/>
            </a:pPr>
            <a:r>
              <a:rPr lang="en-US" sz="1800" dirty="0"/>
              <a:t>Customizable easy-to-use controls for beautiful, modern touch-based user experiences</a:t>
            </a:r>
          </a:p>
        </p:txBody>
      </p:sp>
      <p:cxnSp>
        <p:nvCxnSpPr>
          <p:cNvPr id="29" name="Straight Connector 28">
            <a:extLst>
              <a:ext uri="{FF2B5EF4-FFF2-40B4-BE49-F238E27FC236}">
                <a16:creationId xmlns:a16="http://schemas.microsoft.com/office/drawing/2014/main" xmlns="" id="{E8860639-538A-DC43-9F8E-8F48968A1301}"/>
              </a:ext>
            </a:extLst>
          </p:cNvPr>
          <p:cNvCxnSpPr/>
          <p:nvPr/>
        </p:nvCxnSpPr>
        <p:spPr>
          <a:xfrm>
            <a:off x="4211642" y="3861048"/>
            <a:ext cx="0" cy="2339511"/>
          </a:xfrm>
          <a:prstGeom prst="line">
            <a:avLst/>
          </a:prstGeom>
          <a:ln>
            <a:solidFill>
              <a:schemeClr val="accent4"/>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B4245FBC-D952-5E4B-BC21-2D3F61EF1D9A}"/>
              </a:ext>
            </a:extLst>
          </p:cNvPr>
          <p:cNvCxnSpPr/>
          <p:nvPr/>
        </p:nvCxnSpPr>
        <p:spPr>
          <a:xfrm>
            <a:off x="7975644" y="3861048"/>
            <a:ext cx="0" cy="2339511"/>
          </a:xfrm>
          <a:prstGeom prst="line">
            <a:avLst/>
          </a:prstGeom>
          <a:ln>
            <a:solidFill>
              <a:schemeClr val="accent4"/>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Snip Diagonal Corner Rectangle 31">
            <a:extLst>
              <a:ext uri="{FF2B5EF4-FFF2-40B4-BE49-F238E27FC236}">
                <a16:creationId xmlns:a16="http://schemas.microsoft.com/office/drawing/2014/main" xmlns="" id="{05FDC233-98EB-4F4D-9F82-392482D2E2F2}"/>
              </a:ext>
            </a:extLst>
          </p:cNvPr>
          <p:cNvSpPr/>
          <p:nvPr/>
        </p:nvSpPr>
        <p:spPr>
          <a:xfrm flipH="1">
            <a:off x="551899" y="1827693"/>
            <a:ext cx="3564920" cy="1872357"/>
          </a:xfrm>
          <a:prstGeom prst="snip2DiagRect">
            <a:avLst>
              <a:gd name="adj1" fmla="val 0"/>
              <a:gd name="adj2" fmla="val 6267"/>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rtlCol="0" anchor="t"/>
          <a:lstStyle/>
          <a:p>
            <a:endParaRPr lang="fi-FI" b="1" kern="0">
              <a:solidFill>
                <a:schemeClr val="bg1"/>
              </a:solidFill>
              <a:latin typeface="Titillium Web"/>
            </a:endParaRPr>
          </a:p>
        </p:txBody>
      </p:sp>
      <p:sp>
        <p:nvSpPr>
          <p:cNvPr id="33" name="Snip Diagonal Corner Rectangle 32">
            <a:extLst>
              <a:ext uri="{FF2B5EF4-FFF2-40B4-BE49-F238E27FC236}">
                <a16:creationId xmlns:a16="http://schemas.microsoft.com/office/drawing/2014/main" xmlns="" id="{D7534027-D54C-744A-B1D9-43B2A5AEDD2D}"/>
              </a:ext>
            </a:extLst>
          </p:cNvPr>
          <p:cNvSpPr/>
          <p:nvPr/>
        </p:nvSpPr>
        <p:spPr>
          <a:xfrm flipH="1">
            <a:off x="8076217" y="1827693"/>
            <a:ext cx="3564920" cy="1872357"/>
          </a:xfrm>
          <a:prstGeom prst="snip2DiagRect">
            <a:avLst>
              <a:gd name="adj1" fmla="val 0"/>
              <a:gd name="adj2" fmla="val 6267"/>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rtlCol="0" anchor="t"/>
          <a:lstStyle/>
          <a:p>
            <a:endParaRPr lang="fi-FI" b="1" kern="0">
              <a:solidFill>
                <a:schemeClr val="bg1"/>
              </a:solidFill>
              <a:latin typeface="Titillium Web"/>
            </a:endParaRPr>
          </a:p>
        </p:txBody>
      </p:sp>
      <p:pic>
        <p:nvPicPr>
          <p:cNvPr id="35" name="Picture 34">
            <a:extLst>
              <a:ext uri="{FF2B5EF4-FFF2-40B4-BE49-F238E27FC236}">
                <a16:creationId xmlns:a16="http://schemas.microsoft.com/office/drawing/2014/main" xmlns="" id="{01EDCEB6-CC9E-8C41-9214-BCADD765E6E3}"/>
              </a:ext>
            </a:extLst>
          </p:cNvPr>
          <p:cNvPicPr>
            <a:picLocks noChangeAspect="1"/>
          </p:cNvPicPr>
          <p:nvPr/>
        </p:nvPicPr>
        <p:blipFill rotWithShape="1">
          <a:blip r:embed="rId3">
            <a:extLst>
              <a:ext uri="{28A0092B-C50C-407E-A947-70E740481C1C}">
                <a14:useLocalDpi xmlns:a14="http://schemas.microsoft.com/office/drawing/2010/main" val="0"/>
              </a:ext>
            </a:extLst>
          </a:blip>
          <a:srcRect l="20250" r="2801"/>
          <a:stretch/>
        </p:blipFill>
        <p:spPr>
          <a:xfrm>
            <a:off x="1074085" y="1908711"/>
            <a:ext cx="2520032" cy="1707648"/>
          </a:xfrm>
          <a:prstGeom prst="rect">
            <a:avLst/>
          </a:prstGeom>
          <a:effectLst>
            <a:outerShdw blurRad="50800" dist="38100" dir="2700000" algn="tl" rotWithShape="0">
              <a:prstClr val="black">
                <a:alpha val="40000"/>
              </a:prstClr>
            </a:outerShdw>
          </a:effectLst>
        </p:spPr>
      </p:pic>
      <p:pic>
        <p:nvPicPr>
          <p:cNvPr id="18" name="Picture 2" descr="Image result for tableau desktop">
            <a:extLst>
              <a:ext uri="{FF2B5EF4-FFF2-40B4-BE49-F238E27FC236}">
                <a16:creationId xmlns:a16="http://schemas.microsoft.com/office/drawing/2014/main" xmlns="" id="{6DEB3762-02AB-414C-9271-B7E2C0FAE9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1172" y="1988402"/>
            <a:ext cx="2371104" cy="154826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E70E5B1B-C9D1-FC4E-A0D8-7565AF1B86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7534"/>
          <a:stretch/>
        </p:blipFill>
        <p:spPr>
          <a:xfrm>
            <a:off x="5015880" y="1962741"/>
            <a:ext cx="2170378" cy="16014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16826001"/>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7CB5447-9553-5F46-B8AB-055FDA452AD2}"/>
              </a:ext>
            </a:extLst>
          </p:cNvPr>
          <p:cNvSpPr>
            <a:spLocks noGrp="1"/>
          </p:cNvSpPr>
          <p:nvPr>
            <p:ph type="title"/>
          </p:nvPr>
        </p:nvSpPr>
        <p:spPr/>
        <p:txBody>
          <a:bodyPr/>
          <a:lstStyle/>
          <a:p>
            <a:r>
              <a:rPr lang="en-US" dirty="0"/>
              <a:t>Productivity Out of the-Box – Qt Quick Controls </a:t>
            </a:r>
          </a:p>
        </p:txBody>
      </p:sp>
      <p:sp>
        <p:nvSpPr>
          <p:cNvPr id="3" name="Date Placeholder 2">
            <a:extLst>
              <a:ext uri="{FF2B5EF4-FFF2-40B4-BE49-F238E27FC236}">
                <a16:creationId xmlns:a16="http://schemas.microsoft.com/office/drawing/2014/main" xmlns=""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a16="http://schemas.microsoft.com/office/drawing/2014/main" xmlns=""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a16="http://schemas.microsoft.com/office/drawing/2014/main" xmlns=""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8</a:t>
            </a:fld>
            <a:endParaRPr lang="en-US" dirty="0">
              <a:solidFill>
                <a:schemeClr val="tx1"/>
              </a:solidFill>
            </a:endParaRPr>
          </a:p>
        </p:txBody>
      </p:sp>
      <p:sp>
        <p:nvSpPr>
          <p:cNvPr id="76" name="Snip Diagonal Corner Rectangle 75">
            <a:extLst>
              <a:ext uri="{FF2B5EF4-FFF2-40B4-BE49-F238E27FC236}">
                <a16:creationId xmlns:a16="http://schemas.microsoft.com/office/drawing/2014/main" xmlns="" id="{DB8C989B-9139-4845-9560-A35C90F6A37D}"/>
              </a:ext>
            </a:extLst>
          </p:cNvPr>
          <p:cNvSpPr/>
          <p:nvPr/>
        </p:nvSpPr>
        <p:spPr>
          <a:xfrm flipH="1">
            <a:off x="550858" y="1827693"/>
            <a:ext cx="11090275" cy="4220682"/>
          </a:xfrm>
          <a:prstGeom prst="snip2DiagRect">
            <a:avLst>
              <a:gd name="adj1" fmla="val 0"/>
              <a:gd name="adj2" fmla="val 6267"/>
            </a:avLst>
          </a:prstGeom>
          <a:solidFill>
            <a:schemeClr val="accent5">
              <a:alpha val="50000"/>
            </a:schemeClr>
          </a:solidFill>
          <a:ln w="19050" cap="flat" cmpd="sng" algn="ctr">
            <a:solidFill>
              <a:schemeClr val="accent1"/>
            </a:solidFill>
            <a:prstDash val="solid"/>
            <a:miter lim="800000"/>
          </a:ln>
          <a:effectLst>
            <a:outerShdw blurRad="50800" dist="38100" dir="2700000" algn="tl" rotWithShape="0">
              <a:prstClr val="black">
                <a:alpha val="40000"/>
              </a:prstClr>
            </a:outerShdw>
            <a:softEdge rad="0"/>
          </a:effectLst>
        </p:spPr>
        <p:txBody>
          <a:bodyPr lIns="72000" tIns="0" rtlCol="0" anchor="t"/>
          <a:lstStyle/>
          <a:p>
            <a:endParaRPr lang="fi-FI" b="1" kern="0">
              <a:solidFill>
                <a:schemeClr val="bg1"/>
              </a:solidFill>
              <a:latin typeface="Titillium Web"/>
            </a:endParaRPr>
          </a:p>
        </p:txBody>
      </p:sp>
      <p:grpSp>
        <p:nvGrpSpPr>
          <p:cNvPr id="77" name="Group 76">
            <a:extLst>
              <a:ext uri="{FF2B5EF4-FFF2-40B4-BE49-F238E27FC236}">
                <a16:creationId xmlns:a16="http://schemas.microsoft.com/office/drawing/2014/main" xmlns="" id="{A93EFC4B-E04F-1D43-9F80-E8FD23A528C3}"/>
              </a:ext>
            </a:extLst>
          </p:cNvPr>
          <p:cNvGrpSpPr/>
          <p:nvPr/>
        </p:nvGrpSpPr>
        <p:grpSpPr>
          <a:xfrm>
            <a:off x="856219" y="2046908"/>
            <a:ext cx="2047336" cy="3916709"/>
            <a:chOff x="664288" y="1847012"/>
            <a:chExt cx="2047336" cy="3916709"/>
          </a:xfrm>
        </p:grpSpPr>
        <p:pic>
          <p:nvPicPr>
            <p:cNvPr id="47" name="Picture 2" descr="01_drawer">
              <a:extLst>
                <a:ext uri="{FF2B5EF4-FFF2-40B4-BE49-F238E27FC236}">
                  <a16:creationId xmlns:a16="http://schemas.microsoft.com/office/drawing/2014/main" xmlns="" id="{E2565775-9816-404D-ABBB-BD080E6B7E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288" y="1847012"/>
              <a:ext cx="2047336" cy="3639710"/>
            </a:xfrm>
            <a:prstGeom prst="rect">
              <a:avLst/>
            </a:prstGeom>
            <a:noFill/>
            <a:ln>
              <a:solidFill>
                <a:schemeClr val="accent6"/>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7F500C1F-5895-7E47-81FC-B6A84ACE6E80}"/>
                </a:ext>
              </a:extLst>
            </p:cNvPr>
            <p:cNvSpPr txBox="1"/>
            <p:nvPr/>
          </p:nvSpPr>
          <p:spPr>
            <a:xfrm>
              <a:off x="664288" y="5486722"/>
              <a:ext cx="2047336"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Menu container</a:t>
              </a:r>
            </a:p>
          </p:txBody>
        </p:sp>
      </p:grpSp>
      <p:grpSp>
        <p:nvGrpSpPr>
          <p:cNvPr id="11" name="Group 10">
            <a:extLst>
              <a:ext uri="{FF2B5EF4-FFF2-40B4-BE49-F238E27FC236}">
                <a16:creationId xmlns:a16="http://schemas.microsoft.com/office/drawing/2014/main" xmlns="" id="{D313592A-4758-9C4A-BB51-978E076735B6}"/>
              </a:ext>
            </a:extLst>
          </p:cNvPr>
          <p:cNvGrpSpPr/>
          <p:nvPr/>
        </p:nvGrpSpPr>
        <p:grpSpPr>
          <a:xfrm>
            <a:off x="3456178" y="2152996"/>
            <a:ext cx="2418652" cy="1761830"/>
            <a:chOff x="3695226" y="1847012"/>
            <a:chExt cx="2418652" cy="1761830"/>
          </a:xfrm>
        </p:grpSpPr>
        <p:pic>
          <p:nvPicPr>
            <p:cNvPr id="49" name="Shape 248" descr="qtquickcontrols2-texteditor-desktop.png">
              <a:extLst>
                <a:ext uri="{FF2B5EF4-FFF2-40B4-BE49-F238E27FC236}">
                  <a16:creationId xmlns:a16="http://schemas.microsoft.com/office/drawing/2014/main" xmlns="" id="{3D86D2ED-B9D3-7647-BA75-D1228F42CF11}"/>
                </a:ext>
              </a:extLst>
            </p:cNvPr>
            <p:cNvPicPr preferRelativeResize="0">
              <a:picLocks noChangeAspect="1"/>
            </p:cNvPicPr>
            <p:nvPr/>
          </p:nvPicPr>
          <p:blipFill rotWithShape="1">
            <a:blip r:embed="rId4" cstate="print">
              <a:alphaModFix/>
              <a:extLst>
                <a:ext uri="{28A0092B-C50C-407E-A947-70E740481C1C}">
                  <a14:useLocalDpi xmlns:a14="http://schemas.microsoft.com/office/drawing/2010/main" val="0"/>
                </a:ext>
              </a:extLst>
            </a:blip>
            <a:srcRect/>
            <a:stretch/>
          </p:blipFill>
          <p:spPr>
            <a:xfrm>
              <a:off x="3695227" y="1847012"/>
              <a:ext cx="2418651" cy="1484831"/>
            </a:xfrm>
            <a:prstGeom prst="rect">
              <a:avLst/>
            </a:prstGeom>
            <a:noFill/>
            <a:ln>
              <a:solidFill>
                <a:schemeClr val="accent6"/>
              </a:solidFill>
            </a:ln>
            <a:effectLst>
              <a:outerShdw blurRad="50800" dist="38100" dir="2700000" algn="tl" rotWithShape="0">
                <a:prstClr val="black">
                  <a:alpha val="40000"/>
                </a:prstClr>
              </a:outerShdw>
            </a:effectLst>
          </p:spPr>
        </p:pic>
        <p:sp>
          <p:nvSpPr>
            <p:cNvPr id="64" name="TextBox 63">
              <a:extLst>
                <a:ext uri="{FF2B5EF4-FFF2-40B4-BE49-F238E27FC236}">
                  <a16:creationId xmlns:a16="http://schemas.microsoft.com/office/drawing/2014/main" xmlns="" id="{76707E9B-6415-8A44-8B17-D1313D58AA0C}"/>
                </a:ext>
              </a:extLst>
            </p:cNvPr>
            <p:cNvSpPr txBox="1"/>
            <p:nvPr/>
          </p:nvSpPr>
          <p:spPr>
            <a:xfrm>
              <a:off x="3695226" y="3331843"/>
              <a:ext cx="2418651"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Main window</a:t>
              </a:r>
            </a:p>
          </p:txBody>
        </p:sp>
      </p:grpSp>
      <p:grpSp>
        <p:nvGrpSpPr>
          <p:cNvPr id="66" name="Group 65">
            <a:extLst>
              <a:ext uri="{FF2B5EF4-FFF2-40B4-BE49-F238E27FC236}">
                <a16:creationId xmlns:a16="http://schemas.microsoft.com/office/drawing/2014/main" xmlns="" id="{13C78255-C2A6-A740-A8AD-FACE5715E4EA}"/>
              </a:ext>
            </a:extLst>
          </p:cNvPr>
          <p:cNvGrpSpPr/>
          <p:nvPr/>
        </p:nvGrpSpPr>
        <p:grpSpPr>
          <a:xfrm>
            <a:off x="6702063" y="2152996"/>
            <a:ext cx="1826490" cy="2095967"/>
            <a:chOff x="3504998" y="3608842"/>
            <a:chExt cx="1826490" cy="2095967"/>
          </a:xfrm>
        </p:grpSpPr>
        <p:pic>
          <p:nvPicPr>
            <p:cNvPr id="51" name="Shape 226" descr="Screen Shot 2016-10-11 at 3.39.51 PM.png">
              <a:extLst>
                <a:ext uri="{FF2B5EF4-FFF2-40B4-BE49-F238E27FC236}">
                  <a16:creationId xmlns:a16="http://schemas.microsoft.com/office/drawing/2014/main" xmlns="" id="{1EE4824B-FA4D-4C4A-A17F-27A366FE04F4}"/>
                </a:ext>
              </a:extLst>
            </p:cNvPr>
            <p:cNvPicPr preferRelativeResize="0">
              <a:picLocks noChangeAspect="1"/>
            </p:cNvPicPr>
            <p:nvPr/>
          </p:nvPicPr>
          <p:blipFill rotWithShape="1">
            <a:blip r:embed="rId5" cstate="print">
              <a:alphaModFix/>
              <a:extLst>
                <a:ext uri="{28A0092B-C50C-407E-A947-70E740481C1C}">
                  <a14:useLocalDpi xmlns:a14="http://schemas.microsoft.com/office/drawing/2010/main" val="0"/>
                </a:ext>
              </a:extLst>
            </a:blip>
            <a:srcRect/>
            <a:stretch/>
          </p:blipFill>
          <p:spPr>
            <a:xfrm>
              <a:off x="3504998" y="3608842"/>
              <a:ext cx="1826490" cy="1818019"/>
            </a:xfrm>
            <a:prstGeom prst="rect">
              <a:avLst/>
            </a:prstGeom>
            <a:noFill/>
            <a:ln>
              <a:solidFill>
                <a:schemeClr val="accent6"/>
              </a:solidFill>
            </a:ln>
            <a:effectLst>
              <a:outerShdw blurRad="50800" dist="38100" dir="2700000" algn="tl" rotWithShape="0">
                <a:prstClr val="black">
                  <a:alpha val="40000"/>
                </a:prstClr>
              </a:outerShdw>
            </a:effectLst>
          </p:spPr>
        </p:pic>
        <p:sp>
          <p:nvSpPr>
            <p:cNvPr id="65" name="TextBox 64">
              <a:extLst>
                <a:ext uri="{FF2B5EF4-FFF2-40B4-BE49-F238E27FC236}">
                  <a16:creationId xmlns:a16="http://schemas.microsoft.com/office/drawing/2014/main" xmlns="" id="{3F181D44-96DA-3E48-8246-B9B0876CA6C1}"/>
                </a:ext>
              </a:extLst>
            </p:cNvPr>
            <p:cNvSpPr txBox="1"/>
            <p:nvPr/>
          </p:nvSpPr>
          <p:spPr>
            <a:xfrm>
              <a:off x="3504998" y="5427810"/>
              <a:ext cx="1826490"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Dialog</a:t>
              </a:r>
            </a:p>
          </p:txBody>
        </p:sp>
      </p:grpSp>
      <p:grpSp>
        <p:nvGrpSpPr>
          <p:cNvPr id="68" name="Group 67">
            <a:extLst>
              <a:ext uri="{FF2B5EF4-FFF2-40B4-BE49-F238E27FC236}">
                <a16:creationId xmlns:a16="http://schemas.microsoft.com/office/drawing/2014/main" xmlns="" id="{CE1EE025-B866-F44B-B72F-821F8E1CC1A4}"/>
              </a:ext>
            </a:extLst>
          </p:cNvPr>
          <p:cNvGrpSpPr/>
          <p:nvPr/>
        </p:nvGrpSpPr>
        <p:grpSpPr>
          <a:xfrm>
            <a:off x="9355788" y="2141193"/>
            <a:ext cx="1581744" cy="2094230"/>
            <a:chOff x="6119455" y="3608843"/>
            <a:chExt cx="1581744" cy="2094230"/>
          </a:xfrm>
        </p:grpSpPr>
        <p:pic>
          <p:nvPicPr>
            <p:cNvPr id="50" name="Shape 225" descr="Screen Shot 2016-10-11 at 3.19.47 PM.png">
              <a:extLst>
                <a:ext uri="{FF2B5EF4-FFF2-40B4-BE49-F238E27FC236}">
                  <a16:creationId xmlns:a16="http://schemas.microsoft.com/office/drawing/2014/main" xmlns="" id="{7D30B67A-B803-AF4E-AA79-1A7E77B7E979}"/>
                </a:ext>
              </a:extLst>
            </p:cNvPr>
            <p:cNvPicPr preferRelativeResize="0">
              <a:picLocks noChangeAspect="1"/>
            </p:cNvPicPr>
            <p:nvPr/>
          </p:nvPicPr>
          <p:blipFill rotWithShape="1">
            <a:blip r:embed="rId6" cstate="print">
              <a:alphaModFix/>
              <a:extLst>
                <a:ext uri="{28A0092B-C50C-407E-A947-70E740481C1C}">
                  <a14:useLocalDpi xmlns:a14="http://schemas.microsoft.com/office/drawing/2010/main" val="0"/>
                </a:ext>
              </a:extLst>
            </a:blip>
            <a:srcRect/>
            <a:stretch/>
          </p:blipFill>
          <p:spPr>
            <a:xfrm>
              <a:off x="6119455" y="3608843"/>
              <a:ext cx="1581743" cy="1818018"/>
            </a:xfrm>
            <a:prstGeom prst="rect">
              <a:avLst/>
            </a:prstGeom>
            <a:noFill/>
            <a:ln>
              <a:solidFill>
                <a:schemeClr val="accent6"/>
              </a:solidFill>
            </a:ln>
            <a:effectLst>
              <a:outerShdw blurRad="50800" dist="38100" dir="2700000" algn="tl" rotWithShape="0">
                <a:prstClr val="black">
                  <a:alpha val="40000"/>
                </a:prstClr>
              </a:outerShdw>
            </a:effectLst>
          </p:spPr>
        </p:pic>
        <p:sp>
          <p:nvSpPr>
            <p:cNvPr id="67" name="TextBox 66">
              <a:extLst>
                <a:ext uri="{FF2B5EF4-FFF2-40B4-BE49-F238E27FC236}">
                  <a16:creationId xmlns:a16="http://schemas.microsoft.com/office/drawing/2014/main" xmlns="" id="{BC099A5D-58CC-8040-B216-7BE2413EF763}"/>
                </a:ext>
              </a:extLst>
            </p:cNvPr>
            <p:cNvSpPr txBox="1"/>
            <p:nvPr/>
          </p:nvSpPr>
          <p:spPr>
            <a:xfrm>
              <a:off x="6119455" y="5426074"/>
              <a:ext cx="1581744"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Menu</a:t>
              </a:r>
            </a:p>
          </p:txBody>
        </p:sp>
      </p:grpSp>
      <p:grpSp>
        <p:nvGrpSpPr>
          <p:cNvPr id="70" name="Group 69">
            <a:extLst>
              <a:ext uri="{FF2B5EF4-FFF2-40B4-BE49-F238E27FC236}">
                <a16:creationId xmlns:a16="http://schemas.microsoft.com/office/drawing/2014/main" xmlns="" id="{CD3FCD53-9E35-0548-992F-A3F94D8A4EB6}"/>
              </a:ext>
            </a:extLst>
          </p:cNvPr>
          <p:cNvGrpSpPr/>
          <p:nvPr/>
        </p:nvGrpSpPr>
        <p:grpSpPr>
          <a:xfrm>
            <a:off x="3465500" y="4704472"/>
            <a:ext cx="3366043" cy="577251"/>
            <a:chOff x="8202516" y="2056385"/>
            <a:chExt cx="3366043" cy="577251"/>
          </a:xfrm>
        </p:grpSpPr>
        <p:pic>
          <p:nvPicPr>
            <p:cNvPr id="58" name="Shape 223" descr="qtquickcontrols2-toolseparator.png">
              <a:extLst>
                <a:ext uri="{FF2B5EF4-FFF2-40B4-BE49-F238E27FC236}">
                  <a16:creationId xmlns:a16="http://schemas.microsoft.com/office/drawing/2014/main" xmlns="" id="{116F789B-1CBF-3C44-84C2-EB91B2506B5E}"/>
                </a:ext>
              </a:extLst>
            </p:cNvPr>
            <p:cNvPicPr preferRelativeResize="0">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8202517" y="2056385"/>
              <a:ext cx="3366042" cy="306004"/>
            </a:xfrm>
            <a:prstGeom prst="rect">
              <a:avLst/>
            </a:prstGeom>
            <a:noFill/>
            <a:ln>
              <a:solidFill>
                <a:schemeClr val="accent5"/>
              </a:solidFill>
            </a:ln>
            <a:effectLst>
              <a:outerShdw blurRad="50800" dist="38100" dir="2700000" algn="tl" rotWithShape="0">
                <a:prstClr val="black">
                  <a:alpha val="40000"/>
                </a:prstClr>
              </a:outerShdw>
            </a:effectLst>
          </p:spPr>
        </p:pic>
        <p:sp>
          <p:nvSpPr>
            <p:cNvPr id="69" name="TextBox 68">
              <a:extLst>
                <a:ext uri="{FF2B5EF4-FFF2-40B4-BE49-F238E27FC236}">
                  <a16:creationId xmlns:a16="http://schemas.microsoft.com/office/drawing/2014/main" xmlns="" id="{D42ED312-E780-794F-9074-6B093C114806}"/>
                </a:ext>
              </a:extLst>
            </p:cNvPr>
            <p:cNvSpPr txBox="1"/>
            <p:nvPr/>
          </p:nvSpPr>
          <p:spPr>
            <a:xfrm>
              <a:off x="8202516" y="2356637"/>
              <a:ext cx="3366043"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Menu separator / Tool separator</a:t>
              </a:r>
            </a:p>
          </p:txBody>
        </p:sp>
      </p:grpSp>
      <p:grpSp>
        <p:nvGrpSpPr>
          <p:cNvPr id="75" name="Group 74">
            <a:extLst>
              <a:ext uri="{FF2B5EF4-FFF2-40B4-BE49-F238E27FC236}">
                <a16:creationId xmlns:a16="http://schemas.microsoft.com/office/drawing/2014/main" xmlns="" id="{1B164077-BAB6-FF40-A888-EF3ABB94E9B7}"/>
              </a:ext>
            </a:extLst>
          </p:cNvPr>
          <p:cNvGrpSpPr/>
          <p:nvPr/>
        </p:nvGrpSpPr>
        <p:grpSpPr>
          <a:xfrm>
            <a:off x="7132228" y="4664552"/>
            <a:ext cx="1613759" cy="589797"/>
            <a:chOff x="9587264" y="3019045"/>
            <a:chExt cx="1613759" cy="589797"/>
          </a:xfrm>
        </p:grpSpPr>
        <p:pic>
          <p:nvPicPr>
            <p:cNvPr id="56" name="Shape 175" descr="qtquickcontrols2-slider-custom.png">
              <a:extLst>
                <a:ext uri="{FF2B5EF4-FFF2-40B4-BE49-F238E27FC236}">
                  <a16:creationId xmlns:a16="http://schemas.microsoft.com/office/drawing/2014/main" xmlns="" id="{7620D5AA-3ABF-3245-8123-AB292A436300}"/>
                </a:ext>
              </a:extLst>
            </p:cNvPr>
            <p:cNvPicPr preferRelativeResize="0"/>
            <p:nvPr/>
          </p:nvPicPr>
          <p:blipFill>
            <a:blip r:embed="rId8">
              <a:alphaModFix/>
              <a:extLst>
                <a:ext uri="{BEBA8EAE-BF5A-486C-A8C5-ECC9F3942E4B}">
                  <a14:imgProps xmlns:a14="http://schemas.microsoft.com/office/drawing/2010/main">
                    <a14:imgLayer>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587265" y="3019045"/>
              <a:ext cx="1613758" cy="457200"/>
            </a:xfrm>
            <a:prstGeom prst="rect">
              <a:avLst/>
            </a:prstGeom>
            <a:noFill/>
            <a:ln>
              <a:noFill/>
            </a:ln>
            <a:effectLst>
              <a:outerShdw blurRad="50800" dist="38100" dir="2700000" algn="tl" rotWithShape="0">
                <a:prstClr val="black">
                  <a:alpha val="40000"/>
                </a:prstClr>
              </a:outerShdw>
            </a:effectLst>
          </p:spPr>
        </p:pic>
        <p:sp>
          <p:nvSpPr>
            <p:cNvPr id="71" name="TextBox 70">
              <a:extLst>
                <a:ext uri="{FF2B5EF4-FFF2-40B4-BE49-F238E27FC236}">
                  <a16:creationId xmlns:a16="http://schemas.microsoft.com/office/drawing/2014/main" xmlns="" id="{DF3C19D7-A1A9-0D4F-AFCC-A3708E380D90}"/>
                </a:ext>
              </a:extLst>
            </p:cNvPr>
            <p:cNvSpPr txBox="1"/>
            <p:nvPr/>
          </p:nvSpPr>
          <p:spPr>
            <a:xfrm>
              <a:off x="9587264" y="3331843"/>
              <a:ext cx="1613759"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Slider</a:t>
              </a:r>
            </a:p>
          </p:txBody>
        </p:sp>
      </p:grpSp>
      <p:grpSp>
        <p:nvGrpSpPr>
          <p:cNvPr id="74" name="Group 73">
            <a:extLst>
              <a:ext uri="{FF2B5EF4-FFF2-40B4-BE49-F238E27FC236}">
                <a16:creationId xmlns:a16="http://schemas.microsoft.com/office/drawing/2014/main" xmlns="" id="{B730C4F9-EF84-9440-BAFF-DDEB324184C1}"/>
              </a:ext>
            </a:extLst>
          </p:cNvPr>
          <p:cNvGrpSpPr/>
          <p:nvPr/>
        </p:nvGrpSpPr>
        <p:grpSpPr>
          <a:xfrm>
            <a:off x="9010752" y="4667202"/>
            <a:ext cx="2365616" cy="725647"/>
            <a:chOff x="8257045" y="4380064"/>
            <a:chExt cx="2365616" cy="725647"/>
          </a:xfrm>
        </p:grpSpPr>
        <p:pic>
          <p:nvPicPr>
            <p:cNvPr id="55" name="Shape 174" descr="qtquickcontrols2-button-normal.png">
              <a:extLst>
                <a:ext uri="{FF2B5EF4-FFF2-40B4-BE49-F238E27FC236}">
                  <a16:creationId xmlns:a16="http://schemas.microsoft.com/office/drawing/2014/main" xmlns="" id="{821BC373-10E2-A443-89AD-29E4110105DC}"/>
                </a:ext>
              </a:extLst>
            </p:cNvPr>
            <p:cNvPicPr preferRelativeResize="0">
              <a:picLocks noChangeAspect="1"/>
            </p:cNvPicPr>
            <p:nvPr/>
          </p:nvPicPr>
          <p:blipFill rotWithShape="1">
            <a:blip r:embed="rId9">
              <a:alphaModFix/>
              <a:extLst>
                <a:ext uri="{28A0092B-C50C-407E-A947-70E740481C1C}">
                  <a14:useLocalDpi xmlns:a14="http://schemas.microsoft.com/office/drawing/2010/main" val="0"/>
                </a:ext>
              </a:extLst>
            </a:blip>
            <a:srcRect t="13886" b="15888"/>
            <a:stretch/>
          </p:blipFill>
          <p:spPr>
            <a:xfrm>
              <a:off x="8257045" y="4466170"/>
              <a:ext cx="676366" cy="284988"/>
            </a:xfrm>
            <a:prstGeom prst="rect">
              <a:avLst/>
            </a:prstGeom>
            <a:noFill/>
            <a:ln>
              <a:solidFill>
                <a:schemeClr val="accent5"/>
              </a:solidFill>
            </a:ln>
            <a:effectLst>
              <a:outerShdw blurRad="50800" dist="38100" dir="2700000" algn="tl" rotWithShape="0">
                <a:prstClr val="black">
                  <a:alpha val="40000"/>
                </a:prstClr>
              </a:outerShdw>
            </a:effectLst>
          </p:spPr>
        </p:pic>
        <p:pic>
          <p:nvPicPr>
            <p:cNvPr id="57" name="Shape 176" descr="qtquickcontrols2-switch-normal.png">
              <a:extLst>
                <a:ext uri="{FF2B5EF4-FFF2-40B4-BE49-F238E27FC236}">
                  <a16:creationId xmlns:a16="http://schemas.microsoft.com/office/drawing/2014/main" xmlns="" id="{093B825A-084B-C147-9763-B24FA8579D65}"/>
                </a:ext>
              </a:extLst>
            </p:cNvPr>
            <p:cNvPicPr preferRelativeResize="0"/>
            <p:nvPr/>
          </p:nvPicPr>
          <p:blipFill>
            <a:blip r:embed="rId10">
              <a:alphaModFix/>
              <a:lum bright="70000" contrast="-70000"/>
              <a:extLst>
                <a:ext uri="{28A0092B-C50C-407E-A947-70E740481C1C}">
                  <a14:useLocalDpi xmlns:a14="http://schemas.microsoft.com/office/drawing/2010/main" val="0"/>
                </a:ext>
              </a:extLst>
            </a:blip>
            <a:stretch>
              <a:fillRect/>
            </a:stretch>
          </p:blipFill>
          <p:spPr>
            <a:xfrm>
              <a:off x="9049455" y="4380064"/>
              <a:ext cx="1000125" cy="457200"/>
            </a:xfrm>
            <a:prstGeom prst="rect">
              <a:avLst/>
            </a:prstGeom>
            <a:noFill/>
            <a:ln>
              <a:noFill/>
            </a:ln>
            <a:effectLst>
              <a:outerShdw blurRad="50800" dist="38100" dir="2700000" algn="tl" rotWithShape="0">
                <a:prstClr val="black">
                  <a:alpha val="40000"/>
                </a:prstClr>
              </a:outerShdw>
            </a:effectLst>
          </p:spPr>
        </p:pic>
        <p:pic>
          <p:nvPicPr>
            <p:cNvPr id="59" name="Shape 224" descr="Screen Shot 2016-10-11 at 3.17.29 PM.png">
              <a:extLst>
                <a:ext uri="{FF2B5EF4-FFF2-40B4-BE49-F238E27FC236}">
                  <a16:creationId xmlns:a16="http://schemas.microsoft.com/office/drawing/2014/main" xmlns="" id="{0F074A29-0F5A-694D-83BB-562015734420}"/>
                </a:ext>
              </a:extLst>
            </p:cNvPr>
            <p:cNvPicPr preferRelativeResize="0">
              <a:picLocks noChangeAspect="1"/>
            </p:cNvPicPr>
            <p:nvPr/>
          </p:nvPicPr>
          <p:blipFill rotWithShape="1">
            <a:blip r:embed="rId11" cstate="print">
              <a:alphaModFix/>
              <a:extLst>
                <a:ext uri="{28A0092B-C50C-407E-A947-70E740481C1C}">
                  <a14:useLocalDpi xmlns:a14="http://schemas.microsoft.com/office/drawing/2010/main" val="0"/>
                </a:ext>
              </a:extLst>
            </a:blip>
            <a:srcRect l="3172" r="1" b="3173"/>
            <a:stretch/>
          </p:blipFill>
          <p:spPr>
            <a:xfrm>
              <a:off x="10165625" y="4388616"/>
              <a:ext cx="457036" cy="440096"/>
            </a:xfrm>
            <a:prstGeom prst="ellipse">
              <a:avLst/>
            </a:prstGeom>
            <a:noFill/>
            <a:ln>
              <a:solidFill>
                <a:schemeClr val="accent5"/>
              </a:solidFill>
            </a:ln>
            <a:effectLst>
              <a:outerShdw blurRad="50800" dist="38100" dir="2700000" algn="tl" rotWithShape="0">
                <a:prstClr val="black">
                  <a:alpha val="40000"/>
                </a:prstClr>
              </a:outerShdw>
            </a:effectLst>
          </p:spPr>
        </p:pic>
        <p:sp>
          <p:nvSpPr>
            <p:cNvPr id="72" name="TextBox 71">
              <a:extLst>
                <a:ext uri="{FF2B5EF4-FFF2-40B4-BE49-F238E27FC236}">
                  <a16:creationId xmlns:a16="http://schemas.microsoft.com/office/drawing/2014/main" xmlns="" id="{88C7CA35-7122-CD46-932E-F65DF32DD6D3}"/>
                </a:ext>
              </a:extLst>
            </p:cNvPr>
            <p:cNvSpPr txBox="1"/>
            <p:nvPr/>
          </p:nvSpPr>
          <p:spPr>
            <a:xfrm>
              <a:off x="8257046" y="4828712"/>
              <a:ext cx="2365615"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Buttons / Switches</a:t>
              </a:r>
            </a:p>
          </p:txBody>
        </p:sp>
      </p:grpSp>
    </p:spTree>
    <p:extLst>
      <p:ext uri="{BB962C8B-B14F-4D97-AF65-F5344CB8AC3E}">
        <p14:creationId xmlns:p14="http://schemas.microsoft.com/office/powerpoint/2010/main" val="387688631"/>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BC2240ED-428E-0E4A-8C22-2272A0A3E2D2}"/>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a16="http://schemas.microsoft.com/office/drawing/2014/main" xmlns="" id="{49C54979-E0CF-5541-9B5A-06BD1A7FAA56}"/>
              </a:ext>
            </a:extLst>
          </p:cNvPr>
          <p:cNvSpPr>
            <a:spLocks noGrp="1"/>
          </p:cNvSpPr>
          <p:nvPr>
            <p:ph type="ftr" sz="quarter" idx="11"/>
          </p:nvPr>
        </p:nvSpPr>
        <p:spPr/>
        <p:txBody>
          <a:bodyPr/>
          <a:lstStyle/>
          <a:p>
            <a:r>
              <a:rPr lang="en-US">
                <a:solidFill>
                  <a:schemeClr val="tx1"/>
                </a:solidFill>
              </a:rPr>
              <a:t>© The Qt Company</a:t>
            </a:r>
            <a:endParaRPr lang="en-US" dirty="0">
              <a:solidFill>
                <a:schemeClr val="tx1"/>
              </a:solidFill>
            </a:endParaRPr>
          </a:p>
        </p:txBody>
      </p:sp>
      <p:sp>
        <p:nvSpPr>
          <p:cNvPr id="5" name="Slide Number Placeholder 4">
            <a:extLst>
              <a:ext uri="{FF2B5EF4-FFF2-40B4-BE49-F238E27FC236}">
                <a16:creationId xmlns:a16="http://schemas.microsoft.com/office/drawing/2014/main" xmlns="" id="{720AA2B1-3090-3A42-84C7-0B03C1031BA0}"/>
              </a:ext>
            </a:extLst>
          </p:cNvPr>
          <p:cNvSpPr>
            <a:spLocks noGrp="1"/>
          </p:cNvSpPr>
          <p:nvPr>
            <p:ph type="sldNum" sz="quarter" idx="12"/>
          </p:nvPr>
        </p:nvSpPr>
        <p:spPr/>
        <p:txBody>
          <a:bodyPr/>
          <a:lstStyle/>
          <a:p>
            <a:fld id="{A683D178-98AA-4574-9EAA-8EB007C55176}" type="slidenum">
              <a:rPr lang="en-US" smtClean="0">
                <a:solidFill>
                  <a:schemeClr val="tx1"/>
                </a:solidFill>
              </a:rPr>
              <a:pPr/>
              <a:t>9</a:t>
            </a:fld>
            <a:endParaRPr lang="en-US" dirty="0">
              <a:solidFill>
                <a:schemeClr val="tx1"/>
              </a:solidFill>
            </a:endParaRPr>
          </a:p>
        </p:txBody>
      </p:sp>
      <p:sp>
        <p:nvSpPr>
          <p:cNvPr id="6" name="Title 5">
            <a:extLst>
              <a:ext uri="{FF2B5EF4-FFF2-40B4-BE49-F238E27FC236}">
                <a16:creationId xmlns:a16="http://schemas.microsoft.com/office/drawing/2014/main" xmlns="" id="{E20053B8-16FF-5146-8789-B1C69D810E60}"/>
              </a:ext>
            </a:extLst>
          </p:cNvPr>
          <p:cNvSpPr>
            <a:spLocks noGrp="1"/>
          </p:cNvSpPr>
          <p:nvPr>
            <p:ph type="title"/>
          </p:nvPr>
        </p:nvSpPr>
        <p:spPr/>
        <p:txBody>
          <a:bodyPr/>
          <a:lstStyle/>
          <a:p>
            <a:r>
              <a:rPr lang="en-US" dirty="0"/>
              <a:t>Qt Quick Designer – Functionality Meets Design</a:t>
            </a:r>
          </a:p>
        </p:txBody>
      </p:sp>
      <p:pic>
        <p:nvPicPr>
          <p:cNvPr id="21" name="Picture 20" descr="Screen Clipping">
            <a:extLst>
              <a:ext uri="{FF2B5EF4-FFF2-40B4-BE49-F238E27FC236}">
                <a16:creationId xmlns:a16="http://schemas.microsoft.com/office/drawing/2014/main" xmlns="" id="{06AD935C-08CC-7C41-B08D-C769127EDB2D}"/>
              </a:ext>
            </a:extLst>
          </p:cNvPr>
          <p:cNvPicPr>
            <a:picLocks noChangeAspect="1"/>
          </p:cNvPicPr>
          <p:nvPr/>
        </p:nvPicPr>
        <p:blipFill rotWithShape="1">
          <a:blip r:embed="rId3">
            <a:extLst>
              <a:ext uri="{28A0092B-C50C-407E-A947-70E740481C1C}">
                <a14:useLocalDpi xmlns:a14="http://schemas.microsoft.com/office/drawing/2010/main" val="0"/>
              </a:ext>
            </a:extLst>
          </a:blip>
          <a:srcRect r="26609"/>
          <a:stretch/>
        </p:blipFill>
        <p:spPr>
          <a:xfrm>
            <a:off x="5522989" y="1840942"/>
            <a:ext cx="6118148" cy="4175112"/>
          </a:xfrm>
          <a:prstGeom prst="rect">
            <a:avLst/>
          </a:prstGeom>
          <a:effectLst>
            <a:outerShdw blurRad="50800" dist="38100" dir="2700000" algn="tl" rotWithShape="0">
              <a:prstClr val="black">
                <a:alpha val="40000"/>
              </a:prstClr>
            </a:outerShdw>
          </a:effectLst>
        </p:spPr>
      </p:pic>
      <p:sp>
        <p:nvSpPr>
          <p:cNvPr id="23" name="Content Placeholder 1">
            <a:extLst>
              <a:ext uri="{FF2B5EF4-FFF2-40B4-BE49-F238E27FC236}">
                <a16:creationId xmlns:a16="http://schemas.microsoft.com/office/drawing/2014/main" xmlns="" id="{E028A447-2125-8642-B034-A1DFB9B699BF}"/>
              </a:ext>
            </a:extLst>
          </p:cNvPr>
          <p:cNvSpPr txBox="1">
            <a:spLocks/>
          </p:cNvSpPr>
          <p:nvPr/>
        </p:nvSpPr>
        <p:spPr>
          <a:xfrm>
            <a:off x="550863" y="1844675"/>
            <a:ext cx="6121202" cy="4321175"/>
          </a:xfrm>
          <a:prstGeom prst="rect">
            <a:avLst/>
          </a:prstGeom>
          <a:effectLst/>
        </p:spPr>
        <p:txBody>
          <a:bodyPr vert="horz" lIns="0" tIns="0" rIns="0" bIns="0" rtlCol="0" anchor="t" anchorCtr="0">
            <a:noAutofit/>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bg1"/>
                </a:solidFill>
                <a:effectLst>
                  <a:outerShdw blurRad="254000" algn="ctr" rotWithShape="0">
                    <a:prstClr val="black">
                      <a:alpha val="40000"/>
                    </a:prstClr>
                  </a:outerShdw>
                </a:effectLst>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bg1"/>
                </a:solidFill>
                <a:effectLst>
                  <a:outerShdw blurRad="254000" algn="ctr" rotWithShape="0">
                    <a:prstClr val="black">
                      <a:alpha val="40000"/>
                    </a:prstClr>
                  </a:outerShdw>
                </a:effectLst>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bg1"/>
                </a:solidFill>
                <a:effectLst>
                  <a:outerShdw blurRad="254000" algn="ctr" rotWithShape="0">
                    <a:prstClr val="black">
                      <a:alpha val="40000"/>
                    </a:prstClr>
                  </a:outerShdw>
                </a:effectLst>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bg1"/>
                </a:solidFill>
                <a:effectLst>
                  <a:outerShdw blurRad="254000" algn="ctr" rotWithShape="0">
                    <a:prstClr val="black">
                      <a:alpha val="40000"/>
                    </a:prstClr>
                  </a:outerShdw>
                </a:effectLst>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bg1"/>
                </a:solidFill>
                <a:effectLst>
                  <a:outerShdw blurRad="254000" algn="ctr" rotWithShape="0">
                    <a:prstClr val="black">
                      <a:alpha val="40000"/>
                    </a:prstClr>
                  </a:outerShdw>
                </a:effectLst>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bg1"/>
                </a:solidFill>
                <a:effectLst>
                  <a:outerShdw blurRad="254000" algn="ctr" rotWithShape="0">
                    <a:prstClr val="black">
                      <a:alpha val="40000"/>
                    </a:prstClr>
                  </a:outerShdw>
                </a:effectLst>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bg1"/>
                </a:solidFill>
                <a:effectLst>
                  <a:outerShdw blurRad="254000" algn="ctr" rotWithShape="0">
                    <a:prstClr val="black">
                      <a:alpha val="40000"/>
                    </a:prstClr>
                  </a:outerShdw>
                </a:effectLst>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bg1"/>
                </a:solidFill>
                <a:effectLst>
                  <a:outerShdw blurRad="254000" algn="ctr" rotWithShape="0">
                    <a:prstClr val="black">
                      <a:alpha val="40000"/>
                    </a:prstClr>
                  </a:outerShdw>
                </a:effectLst>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bg1"/>
                </a:solidFill>
                <a:effectLst>
                  <a:outerShdw blurRad="254000" algn="ctr" rotWithShape="0">
                    <a:prstClr val="black">
                      <a:alpha val="40000"/>
                    </a:prstClr>
                  </a:outerShdw>
                </a:effectLst>
                <a:latin typeface="+mn-lt"/>
                <a:ea typeface="+mn-ea"/>
                <a:cs typeface="+mn-cs"/>
              </a:defRPr>
            </a:lvl9pPr>
          </a:lstStyle>
          <a:p>
            <a:r>
              <a:rPr lang="en-US" dirty="0">
                <a:solidFill>
                  <a:schemeClr val="tx1"/>
                </a:solidFill>
                <a:effectLst/>
              </a:rPr>
              <a:t>Visual </a:t>
            </a:r>
            <a:r>
              <a:rPr lang="en-US" dirty="0" err="1">
                <a:solidFill>
                  <a:schemeClr val="tx1"/>
                </a:solidFill>
                <a:effectLst/>
              </a:rPr>
              <a:t>drag’n’drop</a:t>
            </a:r>
            <a:r>
              <a:rPr lang="en-US" dirty="0">
                <a:solidFill>
                  <a:schemeClr val="tx1"/>
                </a:solidFill>
                <a:effectLst/>
              </a:rPr>
              <a:t> UI editor </a:t>
            </a:r>
          </a:p>
          <a:p>
            <a:pPr lvl="1"/>
            <a:r>
              <a:rPr lang="en-US" dirty="0">
                <a:solidFill>
                  <a:schemeClr val="tx1"/>
                </a:solidFill>
                <a:effectLst/>
              </a:rPr>
              <a:t>Built-in to Qt Creator</a:t>
            </a:r>
          </a:p>
          <a:p>
            <a:pPr lvl="1"/>
            <a:r>
              <a:rPr lang="en-US" dirty="0">
                <a:solidFill>
                  <a:schemeClr val="tx1"/>
                </a:solidFill>
                <a:effectLst/>
              </a:rPr>
              <a:t>Designer-friendly</a:t>
            </a:r>
          </a:p>
          <a:p>
            <a:pPr lvl="1"/>
            <a:endParaRPr lang="en-US" dirty="0">
              <a:solidFill>
                <a:schemeClr val="tx1"/>
              </a:solidFill>
              <a:effectLst/>
            </a:endParaRPr>
          </a:p>
          <a:p>
            <a:r>
              <a:rPr lang="en-US" dirty="0">
                <a:solidFill>
                  <a:schemeClr val="tx1"/>
                </a:solidFill>
                <a:effectLst/>
              </a:rPr>
              <a:t>Integrated Qt Quick Controls </a:t>
            </a:r>
          </a:p>
          <a:p>
            <a:pPr lvl="1"/>
            <a:r>
              <a:rPr lang="en-US" dirty="0">
                <a:solidFill>
                  <a:schemeClr val="tx1"/>
                </a:solidFill>
                <a:effectLst/>
              </a:rPr>
              <a:t>Rapid way for UI design</a:t>
            </a:r>
          </a:p>
          <a:p>
            <a:pPr lvl="1"/>
            <a:r>
              <a:rPr lang="en-US" dirty="0">
                <a:solidFill>
                  <a:schemeClr val="tx1"/>
                </a:solidFill>
                <a:effectLst/>
              </a:rPr>
              <a:t>Seamless designer-developer workflow</a:t>
            </a:r>
          </a:p>
          <a:p>
            <a:endParaRPr lang="en-US" dirty="0">
              <a:solidFill>
                <a:schemeClr val="tx1"/>
              </a:solidFill>
              <a:effectLst/>
            </a:endParaRPr>
          </a:p>
          <a:p>
            <a:r>
              <a:rPr lang="en-US" dirty="0">
                <a:solidFill>
                  <a:schemeClr val="tx1"/>
                </a:solidFill>
                <a:effectLst/>
              </a:rPr>
              <a:t>Separated UI presentation from UI logic</a:t>
            </a:r>
          </a:p>
        </p:txBody>
      </p:sp>
    </p:spTree>
    <p:extLst>
      <p:ext uri="{BB962C8B-B14F-4D97-AF65-F5344CB8AC3E}">
        <p14:creationId xmlns:p14="http://schemas.microsoft.com/office/powerpoint/2010/main" val="222353435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he QT Company">
  <a:themeElements>
    <a:clrScheme name="The QT Company">
      <a:dk1>
        <a:srgbClr val="09102B"/>
      </a:dk1>
      <a:lt1>
        <a:sysClr val="window" lastClr="FFFFFF"/>
      </a:lt1>
      <a:dk2>
        <a:srgbClr val="3A4055"/>
      </a:dk2>
      <a:lt2>
        <a:srgbClr val="F3F3F4"/>
      </a:lt2>
      <a:accent1>
        <a:srgbClr val="41CD52"/>
      </a:accent1>
      <a:accent2>
        <a:srgbClr val="848895"/>
      </a:accent2>
      <a:accent3>
        <a:srgbClr val="53586B"/>
      </a:accent3>
      <a:accent4>
        <a:srgbClr val="17A81A"/>
      </a:accent4>
      <a:accent5>
        <a:srgbClr val="222840"/>
      </a:accent5>
      <a:accent6>
        <a:srgbClr val="B5B7BF"/>
      </a:accent6>
      <a:hlink>
        <a:srgbClr val="21BE2B"/>
      </a:hlink>
      <a:folHlink>
        <a:srgbClr val="848895"/>
      </a:folHlink>
    </a:clrScheme>
    <a:fontScheme name="The QT company">
      <a:majorFont>
        <a:latin typeface="Titillium Web"/>
        <a:ea typeface=""/>
        <a:cs typeface=""/>
      </a:majorFont>
      <a:minorFont>
        <a:latin typeface="Titillium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1" id="{AA76FDA5-2777-4795-92B7-67D03C5B08B0}" vid="{05B28644-DD47-409B-B126-3019DAFA3E9F}"/>
    </a:ext>
  </a:extLst>
</a:theme>
</file>

<file path=ppt/theme/theme2.xml><?xml version="1.0" encoding="utf-8"?>
<a:theme xmlns:a="http://schemas.openxmlformats.org/drawingml/2006/main" name="Office Theme">
  <a:themeElements>
    <a:clrScheme name="The QT Company">
      <a:dk1>
        <a:srgbClr val="09102B"/>
      </a:dk1>
      <a:lt1>
        <a:sysClr val="window" lastClr="FFFFFF"/>
      </a:lt1>
      <a:dk2>
        <a:srgbClr val="3A4055"/>
      </a:dk2>
      <a:lt2>
        <a:srgbClr val="F3F3F4"/>
      </a:lt2>
      <a:accent1>
        <a:srgbClr val="41CD52"/>
      </a:accent1>
      <a:accent2>
        <a:srgbClr val="848895"/>
      </a:accent2>
      <a:accent3>
        <a:srgbClr val="53586B"/>
      </a:accent3>
      <a:accent4>
        <a:srgbClr val="17A81A"/>
      </a:accent4>
      <a:accent5>
        <a:srgbClr val="222840"/>
      </a:accent5>
      <a:accent6>
        <a:srgbClr val="B5B7BF"/>
      </a:accent6>
      <a:hlink>
        <a:srgbClr val="21BE2B"/>
      </a:hlink>
      <a:folHlink>
        <a:srgbClr val="848895"/>
      </a:folHlink>
    </a:clrScheme>
    <a:fontScheme name="The QT company">
      <a:majorFont>
        <a:latin typeface="Titillium Web"/>
        <a:ea typeface=""/>
        <a:cs typeface=""/>
      </a:majorFont>
      <a:minorFont>
        <a:latin typeface="Titillium Web"/>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he QT Company">
      <a:dk1>
        <a:srgbClr val="09102B"/>
      </a:dk1>
      <a:lt1>
        <a:sysClr val="window" lastClr="FFFFFF"/>
      </a:lt1>
      <a:dk2>
        <a:srgbClr val="3A4055"/>
      </a:dk2>
      <a:lt2>
        <a:srgbClr val="F3F3F4"/>
      </a:lt2>
      <a:accent1>
        <a:srgbClr val="41CD52"/>
      </a:accent1>
      <a:accent2>
        <a:srgbClr val="848895"/>
      </a:accent2>
      <a:accent3>
        <a:srgbClr val="53586B"/>
      </a:accent3>
      <a:accent4>
        <a:srgbClr val="17A81A"/>
      </a:accent4>
      <a:accent5>
        <a:srgbClr val="222840"/>
      </a:accent5>
      <a:accent6>
        <a:srgbClr val="B5B7BF"/>
      </a:accent6>
      <a:hlink>
        <a:srgbClr val="21BE2B"/>
      </a:hlink>
      <a:folHlink>
        <a:srgbClr val="848895"/>
      </a:folHlink>
    </a:clrScheme>
    <a:fontScheme name="The QT company">
      <a:majorFont>
        <a:latin typeface="Titillium Web"/>
        <a:ea typeface=""/>
        <a:cs typeface=""/>
      </a:majorFont>
      <a:minorFont>
        <a:latin typeface="Titillium Web"/>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b6cc76fd-5a05-4fd4-850e-14ba11c04771">
      <UserInfo>
        <DisplayName/>
        <AccountId xsi:nil="true"/>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16C2B0111936F41A35E81ECF6803FC6" ma:contentTypeVersion="8" ma:contentTypeDescription="Create a new document." ma:contentTypeScope="" ma:versionID="e66f46033f8cfe6b58f17810ddea83f0">
  <xsd:schema xmlns:xsd="http://www.w3.org/2001/XMLSchema" xmlns:xs="http://www.w3.org/2001/XMLSchema" xmlns:p="http://schemas.microsoft.com/office/2006/metadata/properties" xmlns:ns2="b6cc76fd-5a05-4fd4-850e-14ba11c04771" xmlns:ns3="e79fb7a2-4b30-4f53-bdd9-5be8c6ebeb74" targetNamespace="http://schemas.microsoft.com/office/2006/metadata/properties" ma:root="true" ma:fieldsID="ef14a0b378b328128abe5cd7cded0dda" ns2:_="" ns3:_="">
    <xsd:import namespace="b6cc76fd-5a05-4fd4-850e-14ba11c04771"/>
    <xsd:import namespace="e79fb7a2-4b30-4f53-bdd9-5be8c6ebeb7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cc76fd-5a05-4fd4-850e-14ba11c0477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79fb7a2-4b30-4f53-bdd9-5be8c6ebeb74"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5029E7-7A4A-4A45-9443-68ECA29B1908}">
  <ds:schemaRefs>
    <ds:schemaRef ds:uri="http://schemas.microsoft.com/sharepoint/v3/contenttype/forms"/>
  </ds:schemaRefs>
</ds:datastoreItem>
</file>

<file path=customXml/itemProps2.xml><?xml version="1.0" encoding="utf-8"?>
<ds:datastoreItem xmlns:ds="http://schemas.openxmlformats.org/officeDocument/2006/customXml" ds:itemID="{8A68D5AE-82FA-4538-A7AB-2BE521A2A7C9}">
  <ds:schemaRefs>
    <ds:schemaRef ds:uri="b6cc76fd-5a05-4fd4-850e-14ba11c04771"/>
    <ds:schemaRef ds:uri="http://schemas.openxmlformats.org/package/2006/metadata/core-properties"/>
    <ds:schemaRef ds:uri="e79fb7a2-4b30-4f53-bdd9-5be8c6ebeb74"/>
    <ds:schemaRef ds:uri="http://schemas.microsoft.com/office/2006/documentManagement/types"/>
    <ds:schemaRef ds:uri="http://purl.org/dc/dcmitype/"/>
    <ds:schemaRef ds:uri="http://www.w3.org/XML/1998/namespace"/>
    <ds:schemaRef ds:uri="http://purl.org/dc/terms/"/>
    <ds:schemaRef ds:uri="http://schemas.microsoft.com/office/infopath/2007/PartnerControl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BE7FBC16-B1C5-49EB-858D-B5CB569327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cc76fd-5a05-4fd4-850e-14ba11c04771"/>
    <ds:schemaRef ds:uri="e79fb7a2-4b30-4f53-bdd9-5be8c6ebeb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The QT Company</Template>
  <TotalTime>39671</TotalTime>
  <Words>1414</Words>
  <Application>Microsoft Office PowerPoint</Application>
  <PresentationFormat>Widescreen</PresentationFormat>
  <Paragraphs>290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Consolas</vt:lpstr>
      <vt:lpstr>Titillium Web</vt:lpstr>
      <vt:lpstr>The QT Company</vt:lpstr>
      <vt:lpstr>Qt for Python</vt:lpstr>
      <vt:lpstr>Python is great</vt:lpstr>
      <vt:lpstr>Python – UI Frameworks</vt:lpstr>
      <vt:lpstr>Qt for Python</vt:lpstr>
      <vt:lpstr>So, What is Qt</vt:lpstr>
      <vt:lpstr>Demo</vt:lpstr>
      <vt:lpstr>Qt UI Offering – Choose the Best of All Worlds</vt:lpstr>
      <vt:lpstr>Productivity Out of the-Box – Qt Quick Controls </vt:lpstr>
      <vt:lpstr>Qt Quick Designer – Functionality Meets Design</vt:lpstr>
      <vt:lpstr>Qt for Python – More Than What Meets the Eye</vt:lpstr>
      <vt:lpstr>Additional Resources</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Harald Kjølberg</dc:creator>
  <cp:lastModifiedBy>Stan Morris</cp:lastModifiedBy>
  <cp:revision>334</cp:revision>
  <cp:lastPrinted>2019-08-06T23:08:24Z</cp:lastPrinted>
  <dcterms:created xsi:type="dcterms:W3CDTF">2018-03-01T13:58:14Z</dcterms:created>
  <dcterms:modified xsi:type="dcterms:W3CDTF">2019-08-06T23:08:27Z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0x010100A16C2B0111936F41A35E81ECF6803FC6</vt:lpwstr>
  </property>
  <property fmtid="{D5CDD505-2E9C-101B-9397-08002B2CF9AE}" pid="3" name="Order">
    <vt:r8>309000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TemplateUrl">
    <vt:lpwstr/>
  </property>
  <property fmtid="{D5CDD505-2E9C-101B-9397-08002B2CF9AE}" pid="9" name="ComplianceAssetId">
    <vt:lpwstr/>
  </property>
</Properties>
</file>